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8382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4371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789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9604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3892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3404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057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7455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268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5073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727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1EB0-1EA0-4E5A-94FB-4871570D56BC}" type="datetimeFigureOut">
              <a:rPr lang="mk-MK" smtClean="0"/>
              <a:t>09.4.2021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9B80-5497-42A5-B97B-DA0C42CB4E4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6807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7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6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0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7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Bojsii</dc:creator>
  <cp:lastModifiedBy>Nevena Georgievski</cp:lastModifiedBy>
  <cp:revision>12</cp:revision>
  <dcterms:created xsi:type="dcterms:W3CDTF">2021-04-08T15:58:10Z</dcterms:created>
  <dcterms:modified xsi:type="dcterms:W3CDTF">2021-04-09T19:09:12Z</dcterms:modified>
</cp:coreProperties>
</file>