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mk-M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03075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96261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98243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72627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97408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07132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6492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99232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73510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32178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87793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05BA9-78FB-4662-9D61-E561F0E1A507}" type="datetimeFigureOut">
              <a:rPr lang="mk-MK" smtClean="0"/>
              <a:t>15.1.2021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A6F0-6CDF-4E55-A397-21266FBE792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91639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k-M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6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3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2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19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8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3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-2799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54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6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6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3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9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06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Bojsii</dc:creator>
  <cp:lastModifiedBy>38972</cp:lastModifiedBy>
  <cp:revision>12</cp:revision>
  <dcterms:created xsi:type="dcterms:W3CDTF">2020-12-16T20:12:55Z</dcterms:created>
  <dcterms:modified xsi:type="dcterms:W3CDTF">2021-01-15T13:24:14Z</dcterms:modified>
</cp:coreProperties>
</file>