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269" r:id="rId3"/>
    <p:sldId id="266" r:id="rId4"/>
    <p:sldId id="257" r:id="rId5"/>
    <p:sldId id="259" r:id="rId6"/>
    <p:sldId id="267" r:id="rId7"/>
    <p:sldId id="260" r:id="rId8"/>
    <p:sldId id="261" r:id="rId9"/>
    <p:sldId id="263" r:id="rId10"/>
    <p:sldId id="268" r:id="rId11"/>
    <p:sldId id="264" r:id="rId12"/>
    <p:sldId id="265"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2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1" Type="http://schemas.openxmlformats.org/officeDocument/2006/relationships/hyperlink" Target="https://fez.gov.mk/&#1088;&#1072;&#1079;&#1074;&#1086;&#1112;-&#1085;&#1072;-&#1076;&#1086;&#1073;&#1072;&#1074;&#1091;&#1074;&#1072;&#1095;&#1080;/"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mailto:supplierdevelopment@fez.gov.mk"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fez.gov.mk/&#1088;&#1072;&#1079;&#1074;&#1086;&#1112;-&#1085;&#1072;-&#1076;&#1086;&#1073;&#1072;&#1074;&#1091;&#1074;&#1072;&#1095;&#1080;/"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mailto:supplierdevelopment@fez.gov.m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D6B82A-84D4-4BEB-A458-072C5C61154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3D892640-C339-486B-AD9C-D6C1E59BA4B0}">
      <dgm:prSet/>
      <dgm:spPr>
        <a:solidFill>
          <a:srgbClr val="26926B"/>
        </a:solidFill>
      </dgm:spPr>
      <dgm:t>
        <a:bodyPr/>
        <a:lstStyle/>
        <a:p>
          <a:r>
            <a:rPr lang="mk-MK" dirty="0">
              <a:latin typeface="Arial Narrow" panose="020B0606020202030204" pitchFamily="34" charset="0"/>
            </a:rPr>
            <a:t>Н</a:t>
          </a:r>
          <a:r>
            <a:rPr lang="ru-RU" dirty="0">
              <a:latin typeface="Arial Narrow" panose="020B0606020202030204" pitchFamily="34" charset="0"/>
            </a:rPr>
            <a:t>адградба на капацитетите и знаењата на домашните фирми за да бидат во можност да ги исполнат високите стандарди на конкурентност поставени од меѓународните пазари и мултинационалните фирми</a:t>
          </a:r>
          <a:r>
            <a:rPr lang="ru-RU" dirty="0"/>
            <a:t>.</a:t>
          </a:r>
          <a:r>
            <a:rPr lang="mk-MK" dirty="0"/>
            <a:t> </a:t>
          </a:r>
          <a:endParaRPr lang="en-US" dirty="0"/>
        </a:p>
      </dgm:t>
    </dgm:pt>
    <dgm:pt modelId="{BD170538-51F7-442E-A071-8CF39D0E2106}" type="parTrans" cxnId="{F0B1E7FF-B4EE-414D-9F2A-7663B8B9DE20}">
      <dgm:prSet/>
      <dgm:spPr/>
      <dgm:t>
        <a:bodyPr/>
        <a:lstStyle/>
        <a:p>
          <a:endParaRPr lang="en-US"/>
        </a:p>
      </dgm:t>
    </dgm:pt>
    <dgm:pt modelId="{26C317F2-010F-4E24-8935-9787666D6EA8}" type="sibTrans" cxnId="{F0B1E7FF-B4EE-414D-9F2A-7663B8B9DE20}">
      <dgm:prSet/>
      <dgm:spPr>
        <a:solidFill>
          <a:srgbClr val="26926B"/>
        </a:solidFill>
      </dgm:spPr>
      <dgm:t>
        <a:bodyPr/>
        <a:lstStyle/>
        <a:p>
          <a:endParaRPr lang="en-US"/>
        </a:p>
      </dgm:t>
    </dgm:pt>
    <dgm:pt modelId="{2EEE2C25-17C4-40C2-92EE-D334FB634E04}">
      <dgm:prSet/>
      <dgm:spPr>
        <a:solidFill>
          <a:srgbClr val="26926B"/>
        </a:solidFill>
      </dgm:spPr>
      <dgm:t>
        <a:bodyPr/>
        <a:lstStyle/>
        <a:p>
          <a:r>
            <a:rPr lang="mk-MK" dirty="0">
              <a:effectLst/>
              <a:latin typeface="Arial Narrow" panose="020B0606020202030204" pitchFamily="34" charset="0"/>
              <a:ea typeface="Times New Roman" panose="02020603050405020304" pitchFamily="18" charset="0"/>
              <a:cs typeface="Arial" panose="020B0604020202020204" pitchFamily="34" charset="0"/>
            </a:rPr>
            <a:t>Преку овој повик ќе се обезбеди техничка помош која ќе биде насочена кон зголемување на конкурентноста на производствените компании, помагајќи им да бидат подобро подготвени во процесот на зголемување на нивната инвестициска подготвеност и зголемување на нивните извозни способности.</a:t>
          </a:r>
          <a:endParaRPr lang="en-US" dirty="0"/>
        </a:p>
      </dgm:t>
    </dgm:pt>
    <dgm:pt modelId="{5196B865-1F2E-4E93-AC47-3626D6B4E3AB}" type="parTrans" cxnId="{5D0A7111-A253-4999-B721-F7D5414D2BE5}">
      <dgm:prSet/>
      <dgm:spPr/>
      <dgm:t>
        <a:bodyPr/>
        <a:lstStyle/>
        <a:p>
          <a:endParaRPr lang="en-US"/>
        </a:p>
      </dgm:t>
    </dgm:pt>
    <dgm:pt modelId="{64B614A4-9D51-42EA-BDCD-0F4CC2AC68B2}" type="sibTrans" cxnId="{5D0A7111-A253-4999-B721-F7D5414D2BE5}">
      <dgm:prSet/>
      <dgm:spPr/>
      <dgm:t>
        <a:bodyPr/>
        <a:lstStyle/>
        <a:p>
          <a:endParaRPr lang="en-US"/>
        </a:p>
      </dgm:t>
    </dgm:pt>
    <dgm:pt modelId="{162A8152-6E85-457C-8E8E-A0BB2D0244F8}" type="pres">
      <dgm:prSet presAssocID="{D8D6B82A-84D4-4BEB-A458-072C5C61154D}" presName="diagram" presStyleCnt="0">
        <dgm:presLayoutVars>
          <dgm:dir/>
          <dgm:resizeHandles val="exact"/>
        </dgm:presLayoutVars>
      </dgm:prSet>
      <dgm:spPr/>
    </dgm:pt>
    <dgm:pt modelId="{0BFB51A5-BCA7-4595-A9FC-379BBB5D6D2F}" type="pres">
      <dgm:prSet presAssocID="{3D892640-C339-486B-AD9C-D6C1E59BA4B0}" presName="node" presStyleLbl="node1" presStyleIdx="0" presStyleCnt="2" custLinFactNeighborX="296" custLinFactNeighborY="1848">
        <dgm:presLayoutVars>
          <dgm:bulletEnabled val="1"/>
        </dgm:presLayoutVars>
      </dgm:prSet>
      <dgm:spPr/>
    </dgm:pt>
    <dgm:pt modelId="{270527A6-8BC6-4CB8-8E6D-F7AFD2F4EA6E}" type="pres">
      <dgm:prSet presAssocID="{26C317F2-010F-4E24-8935-9787666D6EA8}" presName="sibTrans" presStyleLbl="sibTrans2D1" presStyleIdx="0" presStyleCnt="1"/>
      <dgm:spPr/>
    </dgm:pt>
    <dgm:pt modelId="{E489E649-4741-4C72-B251-8F1903BA981A}" type="pres">
      <dgm:prSet presAssocID="{26C317F2-010F-4E24-8935-9787666D6EA8}" presName="connectorText" presStyleLbl="sibTrans2D1" presStyleIdx="0" presStyleCnt="1"/>
      <dgm:spPr/>
    </dgm:pt>
    <dgm:pt modelId="{71A88DFA-2F23-4189-847E-272847F1E68D}" type="pres">
      <dgm:prSet presAssocID="{2EEE2C25-17C4-40C2-92EE-D334FB634E04}" presName="node" presStyleLbl="node1" presStyleIdx="1" presStyleCnt="2">
        <dgm:presLayoutVars>
          <dgm:bulletEnabled val="1"/>
        </dgm:presLayoutVars>
      </dgm:prSet>
      <dgm:spPr/>
    </dgm:pt>
  </dgm:ptLst>
  <dgm:cxnLst>
    <dgm:cxn modelId="{5D0A7111-A253-4999-B721-F7D5414D2BE5}" srcId="{D8D6B82A-84D4-4BEB-A458-072C5C61154D}" destId="{2EEE2C25-17C4-40C2-92EE-D334FB634E04}" srcOrd="1" destOrd="0" parTransId="{5196B865-1F2E-4E93-AC47-3626D6B4E3AB}" sibTransId="{64B614A4-9D51-42EA-BDCD-0F4CC2AC68B2}"/>
    <dgm:cxn modelId="{A0F184A4-0143-4F18-A19E-D9A268E9018C}" type="presOf" srcId="{3D892640-C339-486B-AD9C-D6C1E59BA4B0}" destId="{0BFB51A5-BCA7-4595-A9FC-379BBB5D6D2F}" srcOrd="0" destOrd="0" presId="urn:microsoft.com/office/officeart/2005/8/layout/process5"/>
    <dgm:cxn modelId="{6BDE53BC-F8E0-4236-B076-37391B9637E1}" type="presOf" srcId="{2EEE2C25-17C4-40C2-92EE-D334FB634E04}" destId="{71A88DFA-2F23-4189-847E-272847F1E68D}" srcOrd="0" destOrd="0" presId="urn:microsoft.com/office/officeart/2005/8/layout/process5"/>
    <dgm:cxn modelId="{B40F83C7-99A0-4634-ADF0-A6B23E2E3E1C}" type="presOf" srcId="{26C317F2-010F-4E24-8935-9787666D6EA8}" destId="{E489E649-4741-4C72-B251-8F1903BA981A}" srcOrd="1" destOrd="0" presId="urn:microsoft.com/office/officeart/2005/8/layout/process5"/>
    <dgm:cxn modelId="{8584D4EC-0DE9-4528-8BC3-61E6AEE5E894}" type="presOf" srcId="{D8D6B82A-84D4-4BEB-A458-072C5C61154D}" destId="{162A8152-6E85-457C-8E8E-A0BB2D0244F8}" srcOrd="0" destOrd="0" presId="urn:microsoft.com/office/officeart/2005/8/layout/process5"/>
    <dgm:cxn modelId="{30D68FF0-7024-43E6-8551-5BAD6A208304}" type="presOf" srcId="{26C317F2-010F-4E24-8935-9787666D6EA8}" destId="{270527A6-8BC6-4CB8-8E6D-F7AFD2F4EA6E}" srcOrd="0" destOrd="0" presId="urn:microsoft.com/office/officeart/2005/8/layout/process5"/>
    <dgm:cxn modelId="{F0B1E7FF-B4EE-414D-9F2A-7663B8B9DE20}" srcId="{D8D6B82A-84D4-4BEB-A458-072C5C61154D}" destId="{3D892640-C339-486B-AD9C-D6C1E59BA4B0}" srcOrd="0" destOrd="0" parTransId="{BD170538-51F7-442E-A071-8CF39D0E2106}" sibTransId="{26C317F2-010F-4E24-8935-9787666D6EA8}"/>
    <dgm:cxn modelId="{A0FFFE69-53EC-4BDE-BBDB-1A5013141895}" type="presParOf" srcId="{162A8152-6E85-457C-8E8E-A0BB2D0244F8}" destId="{0BFB51A5-BCA7-4595-A9FC-379BBB5D6D2F}" srcOrd="0" destOrd="0" presId="urn:microsoft.com/office/officeart/2005/8/layout/process5"/>
    <dgm:cxn modelId="{B4FDB710-D15E-4A48-A3D3-A988E524B1FD}" type="presParOf" srcId="{162A8152-6E85-457C-8E8E-A0BB2D0244F8}" destId="{270527A6-8BC6-4CB8-8E6D-F7AFD2F4EA6E}" srcOrd="1" destOrd="0" presId="urn:microsoft.com/office/officeart/2005/8/layout/process5"/>
    <dgm:cxn modelId="{361C08C4-5C78-4714-A84B-73D2FD6EF918}" type="presParOf" srcId="{270527A6-8BC6-4CB8-8E6D-F7AFD2F4EA6E}" destId="{E489E649-4741-4C72-B251-8F1903BA981A}" srcOrd="0" destOrd="0" presId="urn:microsoft.com/office/officeart/2005/8/layout/process5"/>
    <dgm:cxn modelId="{83F414D4-FBF6-4E75-9E45-01428D550E85}" type="presParOf" srcId="{162A8152-6E85-457C-8E8E-A0BB2D0244F8}" destId="{71A88DFA-2F23-4189-847E-272847F1E68D}" srcOrd="2"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760195-AD74-4838-95AB-D3B90246996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47FC050-03D4-4FD1-8311-0DF6CA852865}">
      <dgm:prSet/>
      <dgm:spPr/>
      <dgm:t>
        <a:bodyPr/>
        <a:lstStyle/>
        <a:p>
          <a:r>
            <a:rPr lang="mk-MK" dirty="0"/>
            <a:t>1. </a:t>
          </a:r>
          <a:r>
            <a:rPr lang="mk-MK" dirty="0">
              <a:latin typeface="Arial Narrow" panose="020B0606020202030204" pitchFamily="34" charset="0"/>
            </a:rPr>
            <a:t>Зголемување на деловните можности за домашните компании</a:t>
          </a:r>
          <a:r>
            <a:rPr lang="mk-MK" dirty="0"/>
            <a:t>:</a:t>
          </a:r>
          <a:endParaRPr lang="en-US" dirty="0"/>
        </a:p>
      </dgm:t>
    </dgm:pt>
    <dgm:pt modelId="{D02C9D2A-E307-42BE-85EC-0CAFED4F0FCB}" type="parTrans" cxnId="{E9AE37C4-4DD1-44CB-9478-7732125D0A92}">
      <dgm:prSet/>
      <dgm:spPr/>
      <dgm:t>
        <a:bodyPr/>
        <a:lstStyle/>
        <a:p>
          <a:endParaRPr lang="en-US"/>
        </a:p>
      </dgm:t>
    </dgm:pt>
    <dgm:pt modelId="{2D88F931-6200-4C07-A754-5783F80E8725}" type="sibTrans" cxnId="{E9AE37C4-4DD1-44CB-9478-7732125D0A92}">
      <dgm:prSet/>
      <dgm:spPr/>
      <dgm:t>
        <a:bodyPr/>
        <a:lstStyle/>
        <a:p>
          <a:endParaRPr lang="en-US"/>
        </a:p>
      </dgm:t>
    </dgm:pt>
    <dgm:pt modelId="{7B3EB66B-A401-4585-893D-6AD871CFDB75}">
      <dgm:prSet/>
      <dgm:spPr/>
      <dgm:t>
        <a:bodyPr/>
        <a:lstStyle/>
        <a:p>
          <a:r>
            <a:rPr lang="mk-MK" dirty="0">
              <a:solidFill>
                <a:srgbClr val="002060"/>
              </a:solidFill>
              <a:latin typeface="Arial Narrow" panose="020B0606020202030204" pitchFamily="34" charset="0"/>
            </a:rPr>
            <a:t>Зголемување на директниот и индиректниот извоз</a:t>
          </a:r>
          <a:endParaRPr lang="en-US" dirty="0">
            <a:solidFill>
              <a:srgbClr val="002060"/>
            </a:solidFill>
            <a:latin typeface="Arial Narrow" panose="020B0606020202030204" pitchFamily="34" charset="0"/>
          </a:endParaRPr>
        </a:p>
      </dgm:t>
    </dgm:pt>
    <dgm:pt modelId="{D0DC11C4-981E-4B4F-B790-2092A5B9BC4A}" type="parTrans" cxnId="{DFE589FF-268D-4E0E-84C7-52CEE32A05AE}">
      <dgm:prSet/>
      <dgm:spPr/>
      <dgm:t>
        <a:bodyPr/>
        <a:lstStyle/>
        <a:p>
          <a:endParaRPr lang="en-US"/>
        </a:p>
      </dgm:t>
    </dgm:pt>
    <dgm:pt modelId="{C6769F64-8581-4824-A619-3670ED55D53B}" type="sibTrans" cxnId="{DFE589FF-268D-4E0E-84C7-52CEE32A05AE}">
      <dgm:prSet/>
      <dgm:spPr/>
      <dgm:t>
        <a:bodyPr/>
        <a:lstStyle/>
        <a:p>
          <a:endParaRPr lang="en-US"/>
        </a:p>
      </dgm:t>
    </dgm:pt>
    <dgm:pt modelId="{1279CAE3-3288-4E26-A20D-E3386CF2EC52}">
      <dgm:prSet/>
      <dgm:spPr/>
      <dgm:t>
        <a:bodyPr/>
        <a:lstStyle/>
        <a:p>
          <a:r>
            <a:rPr lang="en-US" dirty="0" err="1">
              <a:solidFill>
                <a:srgbClr val="002060"/>
              </a:solidFill>
              <a:latin typeface="Arial Narrow" panose="020B0606020202030204" pitchFamily="34" charset="0"/>
            </a:rPr>
            <a:t>Отвор</a:t>
          </a:r>
          <a:r>
            <a:rPr lang="mk-MK" dirty="0" err="1">
              <a:solidFill>
                <a:srgbClr val="002060"/>
              </a:solidFill>
              <a:latin typeface="Arial Narrow" panose="020B0606020202030204" pitchFamily="34" charset="0"/>
            </a:rPr>
            <a:t>ање</a:t>
          </a:r>
          <a:r>
            <a:rPr lang="mk-MK" dirty="0">
              <a:solidFill>
                <a:srgbClr val="002060"/>
              </a:solidFill>
              <a:latin typeface="Arial Narrow" panose="020B0606020202030204" pitchFamily="34" charset="0"/>
            </a:rPr>
            <a:t> на</a:t>
          </a:r>
          <a:r>
            <a:rPr lang="en-US" dirty="0">
              <a:solidFill>
                <a:srgbClr val="002060"/>
              </a:solidFill>
              <a:latin typeface="Arial Narrow" panose="020B0606020202030204" pitchFamily="34" charset="0"/>
            </a:rPr>
            <a:t> </a:t>
          </a:r>
          <a:r>
            <a:rPr lang="en-US" dirty="0" err="1">
              <a:solidFill>
                <a:srgbClr val="002060"/>
              </a:solidFill>
              <a:latin typeface="Arial Narrow" panose="020B0606020202030204" pitchFamily="34" charset="0"/>
            </a:rPr>
            <a:t>нови</a:t>
          </a:r>
          <a:r>
            <a:rPr lang="en-US" dirty="0">
              <a:solidFill>
                <a:srgbClr val="002060"/>
              </a:solidFill>
              <a:latin typeface="Arial Narrow" panose="020B0606020202030204" pitchFamily="34" charset="0"/>
            </a:rPr>
            <a:t> </a:t>
          </a:r>
          <a:r>
            <a:rPr lang="en-US" dirty="0" err="1">
              <a:solidFill>
                <a:srgbClr val="002060"/>
              </a:solidFill>
              <a:latin typeface="Arial Narrow" panose="020B0606020202030204" pitchFamily="34" charset="0"/>
            </a:rPr>
            <a:t>работни</a:t>
          </a:r>
          <a:r>
            <a:rPr lang="en-US" dirty="0">
              <a:solidFill>
                <a:srgbClr val="002060"/>
              </a:solidFill>
              <a:latin typeface="Arial Narrow" panose="020B0606020202030204" pitchFamily="34" charset="0"/>
            </a:rPr>
            <a:t> </a:t>
          </a:r>
          <a:r>
            <a:rPr lang="en-US" dirty="0" err="1">
              <a:solidFill>
                <a:srgbClr val="002060"/>
              </a:solidFill>
              <a:latin typeface="Arial Narrow" panose="020B0606020202030204" pitchFamily="34" charset="0"/>
            </a:rPr>
            <a:t>места</a:t>
          </a:r>
          <a:endParaRPr lang="en-US" dirty="0">
            <a:solidFill>
              <a:srgbClr val="002060"/>
            </a:solidFill>
            <a:latin typeface="Arial Narrow" panose="020B0606020202030204" pitchFamily="34" charset="0"/>
          </a:endParaRPr>
        </a:p>
      </dgm:t>
    </dgm:pt>
    <dgm:pt modelId="{C144976E-E650-40EF-989C-9315ED7F1157}" type="parTrans" cxnId="{E248F137-8AE0-4852-B495-1FDEEEF890B8}">
      <dgm:prSet/>
      <dgm:spPr/>
      <dgm:t>
        <a:bodyPr/>
        <a:lstStyle/>
        <a:p>
          <a:endParaRPr lang="en-US"/>
        </a:p>
      </dgm:t>
    </dgm:pt>
    <dgm:pt modelId="{4AD90616-367B-413E-9F4A-7705F9296D9E}" type="sibTrans" cxnId="{E248F137-8AE0-4852-B495-1FDEEEF890B8}">
      <dgm:prSet/>
      <dgm:spPr/>
      <dgm:t>
        <a:bodyPr/>
        <a:lstStyle/>
        <a:p>
          <a:endParaRPr lang="en-US"/>
        </a:p>
      </dgm:t>
    </dgm:pt>
    <dgm:pt modelId="{52198A87-CCB2-479A-8AFC-F2D56B4C686D}">
      <dgm:prSet/>
      <dgm:spPr/>
      <dgm:t>
        <a:bodyPr/>
        <a:lstStyle/>
        <a:p>
          <a:r>
            <a:rPr lang="mk-MK" dirty="0"/>
            <a:t>2. </a:t>
          </a:r>
          <a:r>
            <a:rPr lang="en-US" dirty="0" err="1">
              <a:latin typeface="Arial Narrow" panose="020B0606020202030204" pitchFamily="34" charset="0"/>
            </a:rPr>
            <a:t>Подобрување</a:t>
          </a:r>
          <a:r>
            <a:rPr lang="en-US" dirty="0">
              <a:latin typeface="Arial Narrow" panose="020B0606020202030204" pitchFamily="34" charset="0"/>
            </a:rPr>
            <a:t> на </a:t>
          </a:r>
          <a:r>
            <a:rPr lang="en-US" dirty="0" err="1">
              <a:latin typeface="Arial Narrow" panose="020B0606020202030204" pitchFamily="34" charset="0"/>
            </a:rPr>
            <a:t>перформансите</a:t>
          </a:r>
          <a:r>
            <a:rPr lang="en-US" dirty="0">
              <a:latin typeface="Arial Narrow" panose="020B0606020202030204" pitchFamily="34" charset="0"/>
            </a:rPr>
            <a:t> на </a:t>
          </a:r>
          <a:r>
            <a:rPr lang="en-US" dirty="0" err="1">
              <a:latin typeface="Arial Narrow" panose="020B0606020202030204" pitchFamily="34" charset="0"/>
            </a:rPr>
            <a:t>домашните</a:t>
          </a:r>
          <a:r>
            <a:rPr lang="en-US" dirty="0">
              <a:latin typeface="Arial Narrow" panose="020B0606020202030204" pitchFamily="34" charset="0"/>
            </a:rPr>
            <a:t> </a:t>
          </a:r>
          <a:r>
            <a:rPr lang="en-US" dirty="0" err="1">
              <a:latin typeface="Arial Narrow" panose="020B0606020202030204" pitchFamily="34" charset="0"/>
            </a:rPr>
            <a:t>компании</a:t>
          </a:r>
          <a:r>
            <a:rPr lang="en-US" dirty="0"/>
            <a:t>:</a:t>
          </a:r>
        </a:p>
      </dgm:t>
    </dgm:pt>
    <dgm:pt modelId="{16326E0D-B9B8-4501-BC2B-6F1C2C76B902}" type="parTrans" cxnId="{3DE8ADEB-FC14-4EB6-B758-0BB686A36593}">
      <dgm:prSet/>
      <dgm:spPr/>
      <dgm:t>
        <a:bodyPr/>
        <a:lstStyle/>
        <a:p>
          <a:endParaRPr lang="en-US"/>
        </a:p>
      </dgm:t>
    </dgm:pt>
    <dgm:pt modelId="{1A20A896-622F-4E66-ACDA-5A4565E41D34}" type="sibTrans" cxnId="{3DE8ADEB-FC14-4EB6-B758-0BB686A36593}">
      <dgm:prSet/>
      <dgm:spPr/>
      <dgm:t>
        <a:bodyPr/>
        <a:lstStyle/>
        <a:p>
          <a:endParaRPr lang="en-US"/>
        </a:p>
      </dgm:t>
    </dgm:pt>
    <dgm:pt modelId="{BA3F2DB0-6C24-41AC-9E81-3B1E057A230B}">
      <dgm:prSet/>
      <dgm:spPr/>
      <dgm:t>
        <a:bodyPr/>
        <a:lstStyle/>
        <a:p>
          <a:r>
            <a:rPr lang="en-US" dirty="0" err="1">
              <a:solidFill>
                <a:srgbClr val="002060"/>
              </a:solidFill>
              <a:latin typeface="Arial Narrow" panose="020B0606020202030204" pitchFamily="34" charset="0"/>
            </a:rPr>
            <a:t>Подобр</a:t>
          </a:r>
          <a:r>
            <a:rPr lang="mk-MK" dirty="0" err="1">
              <a:solidFill>
                <a:srgbClr val="002060"/>
              </a:solidFill>
              <a:latin typeface="Arial Narrow" panose="020B0606020202030204" pitchFamily="34" charset="0"/>
            </a:rPr>
            <a:t>ување</a:t>
          </a:r>
          <a:r>
            <a:rPr lang="mk-MK" dirty="0">
              <a:solidFill>
                <a:srgbClr val="002060"/>
              </a:solidFill>
              <a:latin typeface="Arial Narrow" panose="020B0606020202030204" pitchFamily="34" charset="0"/>
            </a:rPr>
            <a:t> и приспособување на </a:t>
          </a:r>
          <a:r>
            <a:rPr lang="en-US" dirty="0" err="1">
              <a:solidFill>
                <a:srgbClr val="002060"/>
              </a:solidFill>
              <a:latin typeface="Arial Narrow" panose="020B0606020202030204" pitchFamily="34" charset="0"/>
            </a:rPr>
            <a:t>финалните</a:t>
          </a:r>
          <a:r>
            <a:rPr lang="en-US" dirty="0">
              <a:solidFill>
                <a:srgbClr val="002060"/>
              </a:solidFill>
              <a:latin typeface="Arial Narrow" panose="020B0606020202030204" pitchFamily="34" charset="0"/>
            </a:rPr>
            <a:t> </a:t>
          </a:r>
          <a:r>
            <a:rPr lang="en-US" dirty="0" err="1">
              <a:solidFill>
                <a:srgbClr val="002060"/>
              </a:solidFill>
              <a:latin typeface="Arial Narrow" panose="020B0606020202030204" pitchFamily="34" charset="0"/>
            </a:rPr>
            <a:t>производи</a:t>
          </a:r>
          <a:r>
            <a:rPr lang="en-US" dirty="0">
              <a:solidFill>
                <a:srgbClr val="002060"/>
              </a:solidFill>
              <a:latin typeface="Arial Narrow" panose="020B0606020202030204" pitchFamily="34" charset="0"/>
            </a:rPr>
            <a:t> </a:t>
          </a:r>
          <a:r>
            <a:rPr lang="en-US" dirty="0" err="1">
              <a:solidFill>
                <a:srgbClr val="002060"/>
              </a:solidFill>
              <a:latin typeface="Arial Narrow" panose="020B0606020202030204" pitchFamily="34" charset="0"/>
            </a:rPr>
            <a:t>во</a:t>
          </a:r>
          <a:r>
            <a:rPr lang="en-US" dirty="0">
              <a:solidFill>
                <a:srgbClr val="002060"/>
              </a:solidFill>
              <a:latin typeface="Arial Narrow" panose="020B0606020202030204" pitchFamily="34" charset="0"/>
            </a:rPr>
            <a:t> </a:t>
          </a:r>
          <a:r>
            <a:rPr lang="en-US" dirty="0" err="1">
              <a:solidFill>
                <a:srgbClr val="002060"/>
              </a:solidFill>
              <a:latin typeface="Arial Narrow" panose="020B0606020202030204" pitchFamily="34" charset="0"/>
            </a:rPr>
            <a:t>согласност</a:t>
          </a:r>
          <a:r>
            <a:rPr lang="en-US" dirty="0">
              <a:solidFill>
                <a:srgbClr val="002060"/>
              </a:solidFill>
              <a:latin typeface="Arial Narrow" panose="020B0606020202030204" pitchFamily="34" charset="0"/>
            </a:rPr>
            <a:t> </a:t>
          </a:r>
          <a:r>
            <a:rPr lang="en-US" dirty="0" err="1">
              <a:solidFill>
                <a:srgbClr val="002060"/>
              </a:solidFill>
              <a:latin typeface="Arial Narrow" panose="020B0606020202030204" pitchFamily="34" charset="0"/>
            </a:rPr>
            <a:t>со</a:t>
          </a:r>
          <a:r>
            <a:rPr lang="en-US" dirty="0">
              <a:solidFill>
                <a:srgbClr val="002060"/>
              </a:solidFill>
              <a:latin typeface="Arial Narrow" panose="020B0606020202030204" pitchFamily="34" charset="0"/>
            </a:rPr>
            <a:t> </a:t>
          </a:r>
          <a:r>
            <a:rPr lang="en-US" dirty="0" err="1">
              <a:solidFill>
                <a:srgbClr val="002060"/>
              </a:solidFill>
              <a:latin typeface="Arial Narrow" panose="020B0606020202030204" pitchFamily="34" charset="0"/>
            </a:rPr>
            <a:t>побарувачката</a:t>
          </a:r>
          <a:r>
            <a:rPr lang="mk-MK" dirty="0">
              <a:solidFill>
                <a:srgbClr val="002060"/>
              </a:solidFill>
              <a:latin typeface="Arial Narrow" panose="020B0606020202030204" pitchFamily="34" charset="0"/>
            </a:rPr>
            <a:t> и трендовите на меѓународните пазари</a:t>
          </a:r>
          <a:endParaRPr lang="en-US" dirty="0">
            <a:solidFill>
              <a:srgbClr val="002060"/>
            </a:solidFill>
            <a:latin typeface="Arial Narrow" panose="020B0606020202030204" pitchFamily="34" charset="0"/>
          </a:endParaRPr>
        </a:p>
      </dgm:t>
    </dgm:pt>
    <dgm:pt modelId="{EE49D869-B66E-4481-B6F2-3EC44E11A618}" type="parTrans" cxnId="{2DF5AA66-84A2-4DD3-9F0B-BF665B50F712}">
      <dgm:prSet/>
      <dgm:spPr/>
      <dgm:t>
        <a:bodyPr/>
        <a:lstStyle/>
        <a:p>
          <a:endParaRPr lang="en-US"/>
        </a:p>
      </dgm:t>
    </dgm:pt>
    <dgm:pt modelId="{D8DCD6C0-23D7-42F1-ACA9-355BF20C8A93}" type="sibTrans" cxnId="{2DF5AA66-84A2-4DD3-9F0B-BF665B50F712}">
      <dgm:prSet/>
      <dgm:spPr/>
      <dgm:t>
        <a:bodyPr/>
        <a:lstStyle/>
        <a:p>
          <a:endParaRPr lang="en-US"/>
        </a:p>
      </dgm:t>
    </dgm:pt>
    <dgm:pt modelId="{7A90AF46-0EA7-4324-B76D-E84D79928D13}">
      <dgm:prSet/>
      <dgm:spPr/>
      <dgm:t>
        <a:bodyPr/>
        <a:lstStyle/>
        <a:p>
          <a:r>
            <a:rPr lang="en-US" dirty="0" err="1">
              <a:solidFill>
                <a:srgbClr val="002060"/>
              </a:solidFill>
              <a:latin typeface="Arial Narrow" panose="020B0606020202030204" pitchFamily="34" charset="0"/>
            </a:rPr>
            <a:t>Подобрување</a:t>
          </a:r>
          <a:r>
            <a:rPr lang="en-US" dirty="0">
              <a:solidFill>
                <a:srgbClr val="002060"/>
              </a:solidFill>
              <a:latin typeface="Arial Narrow" panose="020B0606020202030204" pitchFamily="34" charset="0"/>
            </a:rPr>
            <a:t> на </a:t>
          </a:r>
          <a:r>
            <a:rPr lang="en-US" dirty="0" err="1">
              <a:solidFill>
                <a:srgbClr val="002060"/>
              </a:solidFill>
              <a:latin typeface="Arial Narrow" panose="020B0606020202030204" pitchFamily="34" charset="0"/>
            </a:rPr>
            <a:t>можностите</a:t>
          </a:r>
          <a:r>
            <a:rPr lang="en-US" dirty="0">
              <a:solidFill>
                <a:srgbClr val="002060"/>
              </a:solidFill>
              <a:latin typeface="Arial Narrow" panose="020B0606020202030204" pitchFamily="34" charset="0"/>
            </a:rPr>
            <a:t> на </a:t>
          </a:r>
          <a:r>
            <a:rPr lang="en-US" dirty="0" err="1">
              <a:solidFill>
                <a:srgbClr val="002060"/>
              </a:solidFill>
              <a:latin typeface="Arial Narrow" panose="020B0606020202030204" pitchFamily="34" charset="0"/>
            </a:rPr>
            <a:t>домашните</a:t>
          </a:r>
          <a:r>
            <a:rPr lang="en-US" dirty="0">
              <a:solidFill>
                <a:srgbClr val="002060"/>
              </a:solidFill>
              <a:latin typeface="Arial Narrow" panose="020B0606020202030204" pitchFamily="34" charset="0"/>
            </a:rPr>
            <a:t> </a:t>
          </a:r>
          <a:r>
            <a:rPr lang="en-US" dirty="0" err="1">
              <a:solidFill>
                <a:srgbClr val="002060"/>
              </a:solidFill>
              <a:latin typeface="Arial Narrow" panose="020B0606020202030204" pitchFamily="34" charset="0"/>
            </a:rPr>
            <a:t>компании</a:t>
          </a:r>
          <a:endParaRPr lang="en-US" dirty="0">
            <a:solidFill>
              <a:srgbClr val="002060"/>
            </a:solidFill>
            <a:latin typeface="Arial Narrow" panose="020B0606020202030204" pitchFamily="34" charset="0"/>
          </a:endParaRPr>
        </a:p>
      </dgm:t>
    </dgm:pt>
    <dgm:pt modelId="{9F10FC83-B993-4EB1-A3B4-829F04EDA227}" type="parTrans" cxnId="{CFD4A7FE-566B-485E-88FD-ACF108912142}">
      <dgm:prSet/>
      <dgm:spPr/>
      <dgm:t>
        <a:bodyPr/>
        <a:lstStyle/>
        <a:p>
          <a:endParaRPr lang="en-US"/>
        </a:p>
      </dgm:t>
    </dgm:pt>
    <dgm:pt modelId="{CD881255-8ECB-4FDF-98E7-9F3D728B5C9C}" type="sibTrans" cxnId="{CFD4A7FE-566B-485E-88FD-ACF108912142}">
      <dgm:prSet/>
      <dgm:spPr/>
      <dgm:t>
        <a:bodyPr/>
        <a:lstStyle/>
        <a:p>
          <a:endParaRPr lang="en-US"/>
        </a:p>
      </dgm:t>
    </dgm:pt>
    <dgm:pt modelId="{4C82F32F-44DA-423B-879D-820B0F4E0EC6}">
      <dgm:prSet/>
      <dgm:spPr/>
      <dgm:t>
        <a:bodyPr/>
        <a:lstStyle/>
        <a:p>
          <a:r>
            <a:rPr lang="en-US" dirty="0" err="1">
              <a:solidFill>
                <a:srgbClr val="002060"/>
              </a:solidFill>
              <a:latin typeface="Arial Narrow" panose="020B0606020202030204" pitchFamily="34" charset="0"/>
            </a:rPr>
            <a:t>Усогласување</a:t>
          </a:r>
          <a:r>
            <a:rPr lang="en-US" dirty="0">
              <a:solidFill>
                <a:srgbClr val="002060"/>
              </a:solidFill>
              <a:latin typeface="Arial Narrow" panose="020B0606020202030204" pitchFamily="34" charset="0"/>
            </a:rPr>
            <a:t> на </a:t>
          </a:r>
          <a:r>
            <a:rPr lang="en-US" dirty="0" err="1">
              <a:solidFill>
                <a:srgbClr val="002060"/>
              </a:solidFill>
              <a:latin typeface="Arial Narrow" panose="020B0606020202030204" pitchFamily="34" charset="0"/>
            </a:rPr>
            <a:t>деловната</a:t>
          </a:r>
          <a:r>
            <a:rPr lang="en-US" dirty="0">
              <a:solidFill>
                <a:srgbClr val="002060"/>
              </a:solidFill>
              <a:latin typeface="Arial Narrow" panose="020B0606020202030204" pitchFamily="34" charset="0"/>
            </a:rPr>
            <a:t> </a:t>
          </a:r>
          <a:r>
            <a:rPr lang="en-US" dirty="0" err="1">
              <a:solidFill>
                <a:srgbClr val="002060"/>
              </a:solidFill>
              <a:latin typeface="Arial Narrow" panose="020B0606020202030204" pitchFamily="34" charset="0"/>
            </a:rPr>
            <a:t>култура</a:t>
          </a:r>
          <a:r>
            <a:rPr lang="en-US" dirty="0">
              <a:solidFill>
                <a:srgbClr val="002060"/>
              </a:solidFill>
              <a:latin typeface="Arial Narrow" panose="020B0606020202030204" pitchFamily="34" charset="0"/>
            </a:rPr>
            <a:t> на </a:t>
          </a:r>
          <a:r>
            <a:rPr lang="en-US" dirty="0" err="1">
              <a:solidFill>
                <a:srgbClr val="002060"/>
              </a:solidFill>
              <a:latin typeface="Arial Narrow" panose="020B0606020202030204" pitchFamily="34" charset="0"/>
            </a:rPr>
            <a:t>домашните</a:t>
          </a:r>
          <a:r>
            <a:rPr lang="en-US" dirty="0">
              <a:solidFill>
                <a:srgbClr val="002060"/>
              </a:solidFill>
              <a:latin typeface="Arial Narrow" panose="020B0606020202030204" pitchFamily="34" charset="0"/>
            </a:rPr>
            <a:t> </a:t>
          </a:r>
          <a:r>
            <a:rPr lang="en-US" dirty="0" err="1">
              <a:solidFill>
                <a:srgbClr val="002060"/>
              </a:solidFill>
              <a:latin typeface="Arial Narrow" panose="020B0606020202030204" pitchFamily="34" charset="0"/>
            </a:rPr>
            <a:t>компании</a:t>
          </a:r>
          <a:r>
            <a:rPr lang="mk-MK" dirty="0">
              <a:solidFill>
                <a:srgbClr val="002060"/>
              </a:solidFill>
              <a:latin typeface="Arial Narrow" panose="020B0606020202030204" pitchFamily="34" charset="0"/>
            </a:rPr>
            <a:t> со меѓународните пазари</a:t>
          </a:r>
          <a:endParaRPr lang="en-US" dirty="0">
            <a:solidFill>
              <a:srgbClr val="002060"/>
            </a:solidFill>
            <a:latin typeface="Arial Narrow" panose="020B0606020202030204" pitchFamily="34" charset="0"/>
          </a:endParaRPr>
        </a:p>
      </dgm:t>
    </dgm:pt>
    <dgm:pt modelId="{5E790D2B-7446-4060-B8B2-A8DFB20CF01F}" type="parTrans" cxnId="{8A98D85E-5B65-406D-A430-2AFAB6B3F9BD}">
      <dgm:prSet/>
      <dgm:spPr/>
      <dgm:t>
        <a:bodyPr/>
        <a:lstStyle/>
        <a:p>
          <a:endParaRPr lang="en-US"/>
        </a:p>
      </dgm:t>
    </dgm:pt>
    <dgm:pt modelId="{8E2EC1AA-B5B2-4CA8-A4C7-D4EE1794BF3C}" type="sibTrans" cxnId="{8A98D85E-5B65-406D-A430-2AFAB6B3F9BD}">
      <dgm:prSet/>
      <dgm:spPr/>
      <dgm:t>
        <a:bodyPr/>
        <a:lstStyle/>
        <a:p>
          <a:endParaRPr lang="en-US"/>
        </a:p>
      </dgm:t>
    </dgm:pt>
    <dgm:pt modelId="{8FC343DB-145E-4A58-8A1C-7244F2266A9A}">
      <dgm:prSet/>
      <dgm:spPr/>
      <dgm:t>
        <a:bodyPr/>
        <a:lstStyle/>
        <a:p>
          <a:r>
            <a:rPr lang="mk-MK" dirty="0"/>
            <a:t>3. </a:t>
          </a:r>
          <a:r>
            <a:rPr lang="mk-MK" dirty="0">
              <a:latin typeface="Arial Narrow" panose="020B0606020202030204" pitchFamily="34" charset="0"/>
            </a:rPr>
            <a:t>Зголемување</a:t>
          </a:r>
          <a:r>
            <a:rPr lang="en-US" dirty="0">
              <a:latin typeface="Arial Narrow" panose="020B0606020202030204" pitchFamily="34" charset="0"/>
            </a:rPr>
            <a:t> на </a:t>
          </a:r>
          <a:r>
            <a:rPr lang="en-US" dirty="0" err="1">
              <a:latin typeface="Arial Narrow" panose="020B0606020202030204" pitchFamily="34" charset="0"/>
            </a:rPr>
            <a:t>инвестициската</a:t>
          </a:r>
          <a:r>
            <a:rPr lang="en-US" dirty="0">
              <a:latin typeface="Arial Narrow" panose="020B0606020202030204" pitchFamily="34" charset="0"/>
            </a:rPr>
            <a:t> </a:t>
          </a:r>
          <a:r>
            <a:rPr lang="en-US" dirty="0" err="1">
              <a:latin typeface="Arial Narrow" panose="020B0606020202030204" pitchFamily="34" charset="0"/>
            </a:rPr>
            <a:t>конкурентност</a:t>
          </a:r>
          <a:r>
            <a:rPr lang="en-US" dirty="0">
              <a:latin typeface="Arial Narrow" panose="020B0606020202030204" pitchFamily="34" charset="0"/>
            </a:rPr>
            <a:t> на Република Северна Македонија:</a:t>
          </a:r>
        </a:p>
      </dgm:t>
    </dgm:pt>
    <dgm:pt modelId="{E136CD89-D0A2-43B5-B984-216E7E3AB197}" type="parTrans" cxnId="{57E3C74C-7006-4740-841C-217228AD11C6}">
      <dgm:prSet/>
      <dgm:spPr/>
      <dgm:t>
        <a:bodyPr/>
        <a:lstStyle/>
        <a:p>
          <a:endParaRPr lang="en-US"/>
        </a:p>
      </dgm:t>
    </dgm:pt>
    <dgm:pt modelId="{7102614B-822F-45B5-8DEE-345D7E8CAF0C}" type="sibTrans" cxnId="{57E3C74C-7006-4740-841C-217228AD11C6}">
      <dgm:prSet/>
      <dgm:spPr/>
      <dgm:t>
        <a:bodyPr/>
        <a:lstStyle/>
        <a:p>
          <a:endParaRPr lang="en-US"/>
        </a:p>
      </dgm:t>
    </dgm:pt>
    <dgm:pt modelId="{3D789BFA-83F4-4C67-A86A-A85A271B7882}">
      <dgm:prSet custT="1"/>
      <dgm:spPr/>
      <dgm:t>
        <a:bodyPr/>
        <a:lstStyle/>
        <a:p>
          <a:r>
            <a:rPr lang="en-US" sz="1600" dirty="0" err="1">
              <a:solidFill>
                <a:srgbClr val="002060"/>
              </a:solidFill>
              <a:latin typeface="Arial Narrow" panose="020B0606020202030204" pitchFamily="34" charset="0"/>
            </a:rPr>
            <a:t>Подобра</a:t>
          </a:r>
          <a:r>
            <a:rPr lang="en-US" sz="1600" dirty="0">
              <a:solidFill>
                <a:srgbClr val="002060"/>
              </a:solidFill>
              <a:latin typeface="Arial Narrow" panose="020B0606020202030204" pitchFamily="34" charset="0"/>
            </a:rPr>
            <a:t> </a:t>
          </a:r>
          <a:r>
            <a:rPr lang="en-US" sz="1600" dirty="0" err="1">
              <a:solidFill>
                <a:srgbClr val="002060"/>
              </a:solidFill>
              <a:latin typeface="Arial Narrow" panose="020B0606020202030204" pitchFamily="34" charset="0"/>
            </a:rPr>
            <a:t>интеграција</a:t>
          </a:r>
          <a:r>
            <a:rPr lang="en-US" sz="1600" dirty="0">
              <a:solidFill>
                <a:srgbClr val="002060"/>
              </a:solidFill>
              <a:latin typeface="Arial Narrow" panose="020B0606020202030204" pitchFamily="34" charset="0"/>
            </a:rPr>
            <a:t> на</a:t>
          </a:r>
          <a:r>
            <a:rPr lang="mk-MK" sz="1600" dirty="0">
              <a:solidFill>
                <a:srgbClr val="002060"/>
              </a:solidFill>
              <a:latin typeface="Arial Narrow" panose="020B0606020202030204" pitchFamily="34" charset="0"/>
            </a:rPr>
            <a:t> странските директни инвестиции</a:t>
          </a:r>
          <a:r>
            <a:rPr lang="en-US" sz="1600" dirty="0">
              <a:solidFill>
                <a:srgbClr val="002060"/>
              </a:solidFill>
              <a:latin typeface="Arial Narrow" panose="020B0606020202030204" pitchFamily="34" charset="0"/>
            </a:rPr>
            <a:t> </a:t>
          </a:r>
          <a:r>
            <a:rPr lang="en-US" sz="1600" dirty="0" err="1">
              <a:solidFill>
                <a:srgbClr val="002060"/>
              </a:solidFill>
              <a:latin typeface="Arial Narrow" panose="020B0606020202030204" pitchFamily="34" charset="0"/>
            </a:rPr>
            <a:t>во</a:t>
          </a:r>
          <a:r>
            <a:rPr lang="en-US" sz="1600" dirty="0">
              <a:solidFill>
                <a:srgbClr val="002060"/>
              </a:solidFill>
              <a:latin typeface="Arial Narrow" panose="020B0606020202030204" pitchFamily="34" charset="0"/>
            </a:rPr>
            <a:t> </a:t>
          </a:r>
          <a:r>
            <a:rPr lang="mk-MK" sz="1600" dirty="0">
              <a:solidFill>
                <a:srgbClr val="002060"/>
              </a:solidFill>
              <a:latin typeface="Arial Narrow" panose="020B0606020202030204" pitchFamily="34" charset="0"/>
            </a:rPr>
            <a:t>националната економија</a:t>
          </a:r>
          <a:endParaRPr lang="en-US" sz="1600" dirty="0">
            <a:solidFill>
              <a:srgbClr val="002060"/>
            </a:solidFill>
            <a:latin typeface="Arial Narrow" panose="020B0606020202030204" pitchFamily="34" charset="0"/>
          </a:endParaRPr>
        </a:p>
      </dgm:t>
    </dgm:pt>
    <dgm:pt modelId="{EBF55417-8033-4628-AAD8-E31DE26B0B49}" type="parTrans" cxnId="{119D59E1-C04D-4419-AE2E-71BE7565DF79}">
      <dgm:prSet/>
      <dgm:spPr/>
      <dgm:t>
        <a:bodyPr/>
        <a:lstStyle/>
        <a:p>
          <a:endParaRPr lang="en-US"/>
        </a:p>
      </dgm:t>
    </dgm:pt>
    <dgm:pt modelId="{E46BA84A-0827-449C-89EC-21F857D57DAC}" type="sibTrans" cxnId="{119D59E1-C04D-4419-AE2E-71BE7565DF79}">
      <dgm:prSet/>
      <dgm:spPr/>
      <dgm:t>
        <a:bodyPr/>
        <a:lstStyle/>
        <a:p>
          <a:endParaRPr lang="en-US"/>
        </a:p>
      </dgm:t>
    </dgm:pt>
    <dgm:pt modelId="{9B469418-305A-43C3-BD2B-D709F4590875}">
      <dgm:prSet custT="1"/>
      <dgm:spPr/>
      <dgm:t>
        <a:bodyPr/>
        <a:lstStyle/>
        <a:p>
          <a:r>
            <a:rPr lang="en-US" sz="1600" dirty="0" err="1">
              <a:solidFill>
                <a:srgbClr val="002060"/>
              </a:solidFill>
              <a:latin typeface="Arial Narrow" panose="020B0606020202030204" pitchFamily="34" charset="0"/>
            </a:rPr>
            <a:t>Подобрена</a:t>
          </a:r>
          <a:r>
            <a:rPr lang="en-US" sz="1600" dirty="0">
              <a:solidFill>
                <a:srgbClr val="002060"/>
              </a:solidFill>
              <a:latin typeface="Arial Narrow" panose="020B0606020202030204" pitchFamily="34" charset="0"/>
            </a:rPr>
            <a:t> </a:t>
          </a:r>
          <a:r>
            <a:rPr lang="en-US" sz="1600" dirty="0" err="1">
              <a:solidFill>
                <a:srgbClr val="002060"/>
              </a:solidFill>
              <a:latin typeface="Arial Narrow" panose="020B0606020202030204" pitchFamily="34" charset="0"/>
            </a:rPr>
            <a:t>позиција</a:t>
          </a:r>
          <a:r>
            <a:rPr lang="en-US" sz="1600" dirty="0">
              <a:solidFill>
                <a:srgbClr val="002060"/>
              </a:solidFill>
              <a:latin typeface="Arial Narrow" panose="020B0606020202030204" pitchFamily="34" charset="0"/>
            </a:rPr>
            <a:t> на </a:t>
          </a:r>
          <a:r>
            <a:rPr lang="mk-MK" sz="1600" dirty="0">
              <a:solidFill>
                <a:srgbClr val="002060"/>
              </a:solidFill>
              <a:latin typeface="Arial Narrow" panose="020B0606020202030204" pitchFamily="34" charset="0"/>
            </a:rPr>
            <a:t>Република</a:t>
          </a:r>
          <a:r>
            <a:rPr lang="en-US" sz="1600" dirty="0">
              <a:solidFill>
                <a:srgbClr val="002060"/>
              </a:solidFill>
              <a:latin typeface="Arial Narrow" panose="020B0606020202030204" pitchFamily="34" charset="0"/>
            </a:rPr>
            <a:t> Северна Македонија </a:t>
          </a:r>
          <a:r>
            <a:rPr lang="en-US" sz="1600" dirty="0" err="1">
              <a:solidFill>
                <a:srgbClr val="002060"/>
              </a:solidFill>
              <a:latin typeface="Arial Narrow" panose="020B0606020202030204" pitchFamily="34" charset="0"/>
            </a:rPr>
            <a:t>како</a:t>
          </a:r>
          <a:r>
            <a:rPr lang="en-US" sz="1600" dirty="0">
              <a:solidFill>
                <a:srgbClr val="002060"/>
              </a:solidFill>
              <a:latin typeface="Arial Narrow" panose="020B0606020202030204" pitchFamily="34" charset="0"/>
            </a:rPr>
            <a:t> </a:t>
          </a:r>
          <a:r>
            <a:rPr lang="en-US" sz="1600" dirty="0" err="1">
              <a:solidFill>
                <a:srgbClr val="002060"/>
              </a:solidFill>
              <a:latin typeface="Arial Narrow" panose="020B0606020202030204" pitchFamily="34" charset="0"/>
            </a:rPr>
            <a:t>инвестициска</a:t>
          </a:r>
          <a:r>
            <a:rPr lang="en-US" sz="1600" dirty="0">
              <a:solidFill>
                <a:srgbClr val="002060"/>
              </a:solidFill>
              <a:latin typeface="Arial Narrow" panose="020B0606020202030204" pitchFamily="34" charset="0"/>
            </a:rPr>
            <a:t> </a:t>
          </a:r>
          <a:r>
            <a:rPr lang="en-US" sz="1600" dirty="0" err="1">
              <a:solidFill>
                <a:srgbClr val="002060"/>
              </a:solidFill>
              <a:latin typeface="Arial Narrow" panose="020B0606020202030204" pitchFamily="34" charset="0"/>
            </a:rPr>
            <a:t>дестинација</a:t>
          </a:r>
          <a:endParaRPr lang="en-US" sz="1600" dirty="0">
            <a:solidFill>
              <a:srgbClr val="002060"/>
            </a:solidFill>
            <a:latin typeface="Arial Narrow" panose="020B0606020202030204" pitchFamily="34" charset="0"/>
          </a:endParaRPr>
        </a:p>
      </dgm:t>
    </dgm:pt>
    <dgm:pt modelId="{2C400E77-57BF-460E-B35A-204A827B1758}" type="parTrans" cxnId="{46D92D02-A7DC-4F40-90CC-312C4B7C89BD}">
      <dgm:prSet/>
      <dgm:spPr/>
      <dgm:t>
        <a:bodyPr/>
        <a:lstStyle/>
        <a:p>
          <a:endParaRPr lang="en-US"/>
        </a:p>
      </dgm:t>
    </dgm:pt>
    <dgm:pt modelId="{08301E01-B4CF-41AC-A7A0-01C207A484F4}" type="sibTrans" cxnId="{46D92D02-A7DC-4F40-90CC-312C4B7C89BD}">
      <dgm:prSet/>
      <dgm:spPr/>
      <dgm:t>
        <a:bodyPr/>
        <a:lstStyle/>
        <a:p>
          <a:endParaRPr lang="en-US"/>
        </a:p>
      </dgm:t>
    </dgm:pt>
    <dgm:pt modelId="{79DD47AE-E33D-4DEE-A8F4-64FE4E5E8501}">
      <dgm:prSet custT="1"/>
      <dgm:spPr/>
      <dgm:t>
        <a:bodyPr/>
        <a:lstStyle/>
        <a:p>
          <a:r>
            <a:rPr lang="en-US" sz="1600" dirty="0" err="1">
              <a:solidFill>
                <a:srgbClr val="002060"/>
              </a:solidFill>
              <a:latin typeface="Arial Narrow" panose="020B0606020202030204" pitchFamily="34" charset="0"/>
            </a:rPr>
            <a:t>Зголемување</a:t>
          </a:r>
          <a:r>
            <a:rPr lang="en-US" sz="1600" dirty="0">
              <a:solidFill>
                <a:srgbClr val="002060"/>
              </a:solidFill>
              <a:latin typeface="Arial Narrow" panose="020B0606020202030204" pitchFamily="34" charset="0"/>
            </a:rPr>
            <a:t> на </a:t>
          </a:r>
          <a:r>
            <a:rPr lang="en-US" sz="1600" dirty="0" err="1">
              <a:solidFill>
                <a:srgbClr val="002060"/>
              </a:solidFill>
              <a:latin typeface="Arial Narrow" panose="020B0606020202030204" pitchFamily="34" charset="0"/>
            </a:rPr>
            <a:t>конкурентноста</a:t>
          </a:r>
          <a:r>
            <a:rPr lang="en-US" sz="1600" dirty="0">
              <a:solidFill>
                <a:srgbClr val="002060"/>
              </a:solidFill>
              <a:latin typeface="Arial Narrow" panose="020B0606020202030204" pitchFamily="34" charset="0"/>
            </a:rPr>
            <a:t> на </a:t>
          </a:r>
          <a:r>
            <a:rPr lang="en-US" sz="1600" dirty="0" err="1">
              <a:solidFill>
                <a:srgbClr val="002060"/>
              </a:solidFill>
              <a:latin typeface="Arial Narrow" panose="020B0606020202030204" pitchFamily="34" charset="0"/>
            </a:rPr>
            <a:t>националната</a:t>
          </a:r>
          <a:r>
            <a:rPr lang="en-US" sz="1600" dirty="0">
              <a:solidFill>
                <a:srgbClr val="002060"/>
              </a:solidFill>
              <a:latin typeface="Arial Narrow" panose="020B0606020202030204" pitchFamily="34" charset="0"/>
            </a:rPr>
            <a:t> </a:t>
          </a:r>
          <a:r>
            <a:rPr lang="en-US" sz="1600" dirty="0" err="1">
              <a:solidFill>
                <a:srgbClr val="002060"/>
              </a:solidFill>
              <a:latin typeface="Arial Narrow" panose="020B0606020202030204" pitchFamily="34" charset="0"/>
            </a:rPr>
            <a:t>економија</a:t>
          </a:r>
          <a:endParaRPr lang="en-US" sz="1600" dirty="0">
            <a:solidFill>
              <a:srgbClr val="002060"/>
            </a:solidFill>
            <a:latin typeface="Arial Narrow" panose="020B0606020202030204" pitchFamily="34" charset="0"/>
          </a:endParaRPr>
        </a:p>
      </dgm:t>
    </dgm:pt>
    <dgm:pt modelId="{27AED9C8-B96D-4B1B-81AA-064D08D6C942}" type="parTrans" cxnId="{E75B0009-C4DE-4ABD-8349-8A85F50FBE25}">
      <dgm:prSet/>
      <dgm:spPr/>
      <dgm:t>
        <a:bodyPr/>
        <a:lstStyle/>
        <a:p>
          <a:endParaRPr lang="en-US"/>
        </a:p>
      </dgm:t>
    </dgm:pt>
    <dgm:pt modelId="{3E21AF4B-E235-46F4-900F-7EE012126BB6}" type="sibTrans" cxnId="{E75B0009-C4DE-4ABD-8349-8A85F50FBE25}">
      <dgm:prSet/>
      <dgm:spPr/>
      <dgm:t>
        <a:bodyPr/>
        <a:lstStyle/>
        <a:p>
          <a:endParaRPr lang="en-US"/>
        </a:p>
      </dgm:t>
    </dgm:pt>
    <dgm:pt modelId="{A6D9E3EC-2D81-430D-9C95-C10ADDAC3572}" type="pres">
      <dgm:prSet presAssocID="{EF760195-AD74-4838-95AB-D3B902469964}" presName="linear" presStyleCnt="0">
        <dgm:presLayoutVars>
          <dgm:animLvl val="lvl"/>
          <dgm:resizeHandles val="exact"/>
        </dgm:presLayoutVars>
      </dgm:prSet>
      <dgm:spPr/>
    </dgm:pt>
    <dgm:pt modelId="{21EA2E54-47B6-410C-9595-14536AABCE11}" type="pres">
      <dgm:prSet presAssocID="{347FC050-03D4-4FD1-8311-0DF6CA852865}" presName="parentText" presStyleLbl="node1" presStyleIdx="0" presStyleCnt="3">
        <dgm:presLayoutVars>
          <dgm:chMax val="0"/>
          <dgm:bulletEnabled val="1"/>
        </dgm:presLayoutVars>
      </dgm:prSet>
      <dgm:spPr/>
    </dgm:pt>
    <dgm:pt modelId="{F199234E-E6C3-484C-83A9-83880A57B0D9}" type="pres">
      <dgm:prSet presAssocID="{347FC050-03D4-4FD1-8311-0DF6CA852865}" presName="childText" presStyleLbl="revTx" presStyleIdx="0" presStyleCnt="3">
        <dgm:presLayoutVars>
          <dgm:bulletEnabled val="1"/>
        </dgm:presLayoutVars>
      </dgm:prSet>
      <dgm:spPr/>
    </dgm:pt>
    <dgm:pt modelId="{9CCD8C09-E204-4C6B-889C-C57C6D107904}" type="pres">
      <dgm:prSet presAssocID="{52198A87-CCB2-479A-8AFC-F2D56B4C686D}" presName="parentText" presStyleLbl="node1" presStyleIdx="1" presStyleCnt="3">
        <dgm:presLayoutVars>
          <dgm:chMax val="0"/>
          <dgm:bulletEnabled val="1"/>
        </dgm:presLayoutVars>
      </dgm:prSet>
      <dgm:spPr/>
    </dgm:pt>
    <dgm:pt modelId="{5EC73505-3749-47F6-8C5F-E40A0DE6B5C1}" type="pres">
      <dgm:prSet presAssocID="{52198A87-CCB2-479A-8AFC-F2D56B4C686D}" presName="childText" presStyleLbl="revTx" presStyleIdx="1" presStyleCnt="3">
        <dgm:presLayoutVars>
          <dgm:bulletEnabled val="1"/>
        </dgm:presLayoutVars>
      </dgm:prSet>
      <dgm:spPr/>
    </dgm:pt>
    <dgm:pt modelId="{975E3501-2D8A-4346-9A1A-8E9FEC832667}" type="pres">
      <dgm:prSet presAssocID="{8FC343DB-145E-4A58-8A1C-7244F2266A9A}" presName="parentText" presStyleLbl="node1" presStyleIdx="2" presStyleCnt="3">
        <dgm:presLayoutVars>
          <dgm:chMax val="0"/>
          <dgm:bulletEnabled val="1"/>
        </dgm:presLayoutVars>
      </dgm:prSet>
      <dgm:spPr/>
    </dgm:pt>
    <dgm:pt modelId="{BFC03608-28CB-4410-958A-4DD00FD364F1}" type="pres">
      <dgm:prSet presAssocID="{8FC343DB-145E-4A58-8A1C-7244F2266A9A}" presName="childText" presStyleLbl="revTx" presStyleIdx="2" presStyleCnt="3">
        <dgm:presLayoutVars>
          <dgm:bulletEnabled val="1"/>
        </dgm:presLayoutVars>
      </dgm:prSet>
      <dgm:spPr/>
    </dgm:pt>
  </dgm:ptLst>
  <dgm:cxnLst>
    <dgm:cxn modelId="{46D92D02-A7DC-4F40-90CC-312C4B7C89BD}" srcId="{8FC343DB-145E-4A58-8A1C-7244F2266A9A}" destId="{9B469418-305A-43C3-BD2B-D709F4590875}" srcOrd="1" destOrd="0" parTransId="{2C400E77-57BF-460E-B35A-204A827B1758}" sibTransId="{08301E01-B4CF-41AC-A7A0-01C207A484F4}"/>
    <dgm:cxn modelId="{A4124802-84D7-4E80-A121-508DA03907C2}" type="presOf" srcId="{4C82F32F-44DA-423B-879D-820B0F4E0EC6}" destId="{5EC73505-3749-47F6-8C5F-E40A0DE6B5C1}" srcOrd="0" destOrd="2" presId="urn:microsoft.com/office/officeart/2005/8/layout/vList2"/>
    <dgm:cxn modelId="{E75B0009-C4DE-4ABD-8349-8A85F50FBE25}" srcId="{8FC343DB-145E-4A58-8A1C-7244F2266A9A}" destId="{79DD47AE-E33D-4DEE-A8F4-64FE4E5E8501}" srcOrd="2" destOrd="0" parTransId="{27AED9C8-B96D-4B1B-81AA-064D08D6C942}" sibTransId="{3E21AF4B-E235-46F4-900F-7EE012126BB6}"/>
    <dgm:cxn modelId="{E3CF240E-4820-4CA8-B686-67D70A7934E3}" type="presOf" srcId="{9B469418-305A-43C3-BD2B-D709F4590875}" destId="{BFC03608-28CB-4410-958A-4DD00FD364F1}" srcOrd="0" destOrd="1" presId="urn:microsoft.com/office/officeart/2005/8/layout/vList2"/>
    <dgm:cxn modelId="{EB1DC429-1868-46AF-8DB7-911CC50B267A}" type="presOf" srcId="{7A90AF46-0EA7-4324-B76D-E84D79928D13}" destId="{5EC73505-3749-47F6-8C5F-E40A0DE6B5C1}" srcOrd="0" destOrd="1" presId="urn:microsoft.com/office/officeart/2005/8/layout/vList2"/>
    <dgm:cxn modelId="{4867F12D-386E-469A-A990-4EB497A780EC}" type="presOf" srcId="{EF760195-AD74-4838-95AB-D3B902469964}" destId="{A6D9E3EC-2D81-430D-9C95-C10ADDAC3572}" srcOrd="0" destOrd="0" presId="urn:microsoft.com/office/officeart/2005/8/layout/vList2"/>
    <dgm:cxn modelId="{E248F137-8AE0-4852-B495-1FDEEEF890B8}" srcId="{347FC050-03D4-4FD1-8311-0DF6CA852865}" destId="{1279CAE3-3288-4E26-A20D-E3386CF2EC52}" srcOrd="1" destOrd="0" parTransId="{C144976E-E650-40EF-989C-9315ED7F1157}" sibTransId="{4AD90616-367B-413E-9F4A-7705F9296D9E}"/>
    <dgm:cxn modelId="{8A98D85E-5B65-406D-A430-2AFAB6B3F9BD}" srcId="{52198A87-CCB2-479A-8AFC-F2D56B4C686D}" destId="{4C82F32F-44DA-423B-879D-820B0F4E0EC6}" srcOrd="2" destOrd="0" parTransId="{5E790D2B-7446-4060-B8B2-A8DFB20CF01F}" sibTransId="{8E2EC1AA-B5B2-4CA8-A4C7-D4EE1794BF3C}"/>
    <dgm:cxn modelId="{2DF5AA66-84A2-4DD3-9F0B-BF665B50F712}" srcId="{52198A87-CCB2-479A-8AFC-F2D56B4C686D}" destId="{BA3F2DB0-6C24-41AC-9E81-3B1E057A230B}" srcOrd="0" destOrd="0" parTransId="{EE49D869-B66E-4481-B6F2-3EC44E11A618}" sibTransId="{D8DCD6C0-23D7-42F1-ACA9-355BF20C8A93}"/>
    <dgm:cxn modelId="{57E3C74C-7006-4740-841C-217228AD11C6}" srcId="{EF760195-AD74-4838-95AB-D3B902469964}" destId="{8FC343DB-145E-4A58-8A1C-7244F2266A9A}" srcOrd="2" destOrd="0" parTransId="{E136CD89-D0A2-43B5-B984-216E7E3AB197}" sibTransId="{7102614B-822F-45B5-8DEE-345D7E8CAF0C}"/>
    <dgm:cxn modelId="{866E537A-84E1-4348-9117-508C84A2F064}" type="presOf" srcId="{79DD47AE-E33D-4DEE-A8F4-64FE4E5E8501}" destId="{BFC03608-28CB-4410-958A-4DD00FD364F1}" srcOrd="0" destOrd="2" presId="urn:microsoft.com/office/officeart/2005/8/layout/vList2"/>
    <dgm:cxn modelId="{0851568D-FC9E-43E8-A75C-26D2AFB1FF6B}" type="presOf" srcId="{BA3F2DB0-6C24-41AC-9E81-3B1E057A230B}" destId="{5EC73505-3749-47F6-8C5F-E40A0DE6B5C1}" srcOrd="0" destOrd="0" presId="urn:microsoft.com/office/officeart/2005/8/layout/vList2"/>
    <dgm:cxn modelId="{BC38639F-D238-46E5-B5F0-8601A2F838B3}" type="presOf" srcId="{8FC343DB-145E-4A58-8A1C-7244F2266A9A}" destId="{975E3501-2D8A-4346-9A1A-8E9FEC832667}" srcOrd="0" destOrd="0" presId="urn:microsoft.com/office/officeart/2005/8/layout/vList2"/>
    <dgm:cxn modelId="{BF4B97B0-0EE3-4106-AD56-0B7D16CE5532}" type="presOf" srcId="{7B3EB66B-A401-4585-893D-6AD871CFDB75}" destId="{F199234E-E6C3-484C-83A9-83880A57B0D9}" srcOrd="0" destOrd="0" presId="urn:microsoft.com/office/officeart/2005/8/layout/vList2"/>
    <dgm:cxn modelId="{E9AE37C4-4DD1-44CB-9478-7732125D0A92}" srcId="{EF760195-AD74-4838-95AB-D3B902469964}" destId="{347FC050-03D4-4FD1-8311-0DF6CA852865}" srcOrd="0" destOrd="0" parTransId="{D02C9D2A-E307-42BE-85EC-0CAFED4F0FCB}" sibTransId="{2D88F931-6200-4C07-A754-5783F80E8725}"/>
    <dgm:cxn modelId="{A9F932C8-8ED1-4E71-AFCA-0169F8D05B45}" type="presOf" srcId="{52198A87-CCB2-479A-8AFC-F2D56B4C686D}" destId="{9CCD8C09-E204-4C6B-889C-C57C6D107904}" srcOrd="0" destOrd="0" presId="urn:microsoft.com/office/officeart/2005/8/layout/vList2"/>
    <dgm:cxn modelId="{55870AD9-904E-4DED-BA81-E832F66479E3}" type="presOf" srcId="{347FC050-03D4-4FD1-8311-0DF6CA852865}" destId="{21EA2E54-47B6-410C-9595-14536AABCE11}" srcOrd="0" destOrd="0" presId="urn:microsoft.com/office/officeart/2005/8/layout/vList2"/>
    <dgm:cxn modelId="{A5EF00DE-649A-41D2-BDDD-A5010913E466}" type="presOf" srcId="{1279CAE3-3288-4E26-A20D-E3386CF2EC52}" destId="{F199234E-E6C3-484C-83A9-83880A57B0D9}" srcOrd="0" destOrd="1" presId="urn:microsoft.com/office/officeart/2005/8/layout/vList2"/>
    <dgm:cxn modelId="{119D59E1-C04D-4419-AE2E-71BE7565DF79}" srcId="{8FC343DB-145E-4A58-8A1C-7244F2266A9A}" destId="{3D789BFA-83F4-4C67-A86A-A85A271B7882}" srcOrd="0" destOrd="0" parTransId="{EBF55417-8033-4628-AAD8-E31DE26B0B49}" sibTransId="{E46BA84A-0827-449C-89EC-21F857D57DAC}"/>
    <dgm:cxn modelId="{3DE8ADEB-FC14-4EB6-B758-0BB686A36593}" srcId="{EF760195-AD74-4838-95AB-D3B902469964}" destId="{52198A87-CCB2-479A-8AFC-F2D56B4C686D}" srcOrd="1" destOrd="0" parTransId="{16326E0D-B9B8-4501-BC2B-6F1C2C76B902}" sibTransId="{1A20A896-622F-4E66-ACDA-5A4565E41D34}"/>
    <dgm:cxn modelId="{308BDEF9-B4D2-4D22-AA9A-0CBEBED46B91}" type="presOf" srcId="{3D789BFA-83F4-4C67-A86A-A85A271B7882}" destId="{BFC03608-28CB-4410-958A-4DD00FD364F1}" srcOrd="0" destOrd="0" presId="urn:microsoft.com/office/officeart/2005/8/layout/vList2"/>
    <dgm:cxn modelId="{CFD4A7FE-566B-485E-88FD-ACF108912142}" srcId="{52198A87-CCB2-479A-8AFC-F2D56B4C686D}" destId="{7A90AF46-0EA7-4324-B76D-E84D79928D13}" srcOrd="1" destOrd="0" parTransId="{9F10FC83-B993-4EB1-A3B4-829F04EDA227}" sibTransId="{CD881255-8ECB-4FDF-98E7-9F3D728B5C9C}"/>
    <dgm:cxn modelId="{DFE589FF-268D-4E0E-84C7-52CEE32A05AE}" srcId="{347FC050-03D4-4FD1-8311-0DF6CA852865}" destId="{7B3EB66B-A401-4585-893D-6AD871CFDB75}" srcOrd="0" destOrd="0" parTransId="{D0DC11C4-981E-4B4F-B790-2092A5B9BC4A}" sibTransId="{C6769F64-8581-4824-A619-3670ED55D53B}"/>
    <dgm:cxn modelId="{7EB7E25B-7142-4AD9-97BC-D016247C7C9A}" type="presParOf" srcId="{A6D9E3EC-2D81-430D-9C95-C10ADDAC3572}" destId="{21EA2E54-47B6-410C-9595-14536AABCE11}" srcOrd="0" destOrd="0" presId="urn:microsoft.com/office/officeart/2005/8/layout/vList2"/>
    <dgm:cxn modelId="{FD731555-C47F-4ECC-9823-B2731EC71356}" type="presParOf" srcId="{A6D9E3EC-2D81-430D-9C95-C10ADDAC3572}" destId="{F199234E-E6C3-484C-83A9-83880A57B0D9}" srcOrd="1" destOrd="0" presId="urn:microsoft.com/office/officeart/2005/8/layout/vList2"/>
    <dgm:cxn modelId="{4D23099D-2872-4F32-8190-8CED00AA8ED0}" type="presParOf" srcId="{A6D9E3EC-2D81-430D-9C95-C10ADDAC3572}" destId="{9CCD8C09-E204-4C6B-889C-C57C6D107904}" srcOrd="2" destOrd="0" presId="urn:microsoft.com/office/officeart/2005/8/layout/vList2"/>
    <dgm:cxn modelId="{E9E0DA85-6778-41F4-B849-B6E9BC32E72F}" type="presParOf" srcId="{A6D9E3EC-2D81-430D-9C95-C10ADDAC3572}" destId="{5EC73505-3749-47F6-8C5F-E40A0DE6B5C1}" srcOrd="3" destOrd="0" presId="urn:microsoft.com/office/officeart/2005/8/layout/vList2"/>
    <dgm:cxn modelId="{317C8659-248E-4027-8072-DB7FACB9D697}" type="presParOf" srcId="{A6D9E3EC-2D81-430D-9C95-C10ADDAC3572}" destId="{975E3501-2D8A-4346-9A1A-8E9FEC832667}" srcOrd="4" destOrd="0" presId="urn:microsoft.com/office/officeart/2005/8/layout/vList2"/>
    <dgm:cxn modelId="{7BDC3344-41AF-43B3-9FF5-0B66D4B2EF9C}" type="presParOf" srcId="{A6D9E3EC-2D81-430D-9C95-C10ADDAC3572}" destId="{BFC03608-28CB-4410-958A-4DD00FD364F1}"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FAE3A3-C578-4B20-8BF0-8306A459E8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772B37-2BD3-466F-81B4-94D4A38A7C1D}">
      <dgm:prSet custT="1"/>
      <dgm:spPr/>
      <dgm:t>
        <a:bodyPr/>
        <a:lstStyle/>
        <a:p>
          <a:r>
            <a:rPr lang="mk-MK" sz="1800" dirty="0">
              <a:latin typeface="Arial Narrow" panose="020B0606020202030204" pitchFamily="34" charset="0"/>
            </a:rPr>
            <a:t>Техничката помош ќе се состои во идентификација на предностите и недостатоците на компаниите во следните области</a:t>
          </a:r>
          <a:r>
            <a:rPr lang="mk-MK" sz="2000" dirty="0">
              <a:latin typeface="Arial Narrow" panose="020B0606020202030204" pitchFamily="34" charset="0"/>
            </a:rPr>
            <a:t>: </a:t>
          </a:r>
          <a:endParaRPr lang="en-US" sz="2000" dirty="0">
            <a:latin typeface="Arial Narrow" panose="020B0606020202030204" pitchFamily="34" charset="0"/>
          </a:endParaRPr>
        </a:p>
      </dgm:t>
    </dgm:pt>
    <dgm:pt modelId="{8F11E728-B402-4530-B669-11B5F069BF4A}" type="parTrans" cxnId="{473CCC2C-F37E-4C8C-9B0C-1D9EC37D917B}">
      <dgm:prSet/>
      <dgm:spPr/>
      <dgm:t>
        <a:bodyPr/>
        <a:lstStyle/>
        <a:p>
          <a:endParaRPr lang="en-US"/>
        </a:p>
      </dgm:t>
    </dgm:pt>
    <dgm:pt modelId="{2A69A5F4-9A2E-4C35-BA90-2D9538BB4A82}" type="sibTrans" cxnId="{473CCC2C-F37E-4C8C-9B0C-1D9EC37D917B}">
      <dgm:prSet/>
      <dgm:spPr/>
      <dgm:t>
        <a:bodyPr/>
        <a:lstStyle/>
        <a:p>
          <a:endParaRPr lang="en-US"/>
        </a:p>
      </dgm:t>
    </dgm:pt>
    <dgm:pt modelId="{9F61748C-7982-4B0E-A111-A941A09C2098}">
      <dgm:prSet custT="1"/>
      <dgm:spPr/>
      <dgm:t>
        <a:bodyPr/>
        <a:lstStyle/>
        <a:p>
          <a:pPr>
            <a:buFont typeface="Wingdings" panose="05000000000000000000" pitchFamily="2" charset="2"/>
            <a:buChar char="v"/>
          </a:pPr>
          <a:r>
            <a:rPr lang="mk-MK" sz="1600" dirty="0">
              <a:solidFill>
                <a:srgbClr val="002060"/>
              </a:solidFill>
              <a:latin typeface="Arial Narrow" panose="020B0606020202030204" pitchFamily="34" charset="0"/>
            </a:rPr>
            <a:t>конкурентна стратегија и системи за управување, </a:t>
          </a:r>
          <a:endParaRPr lang="en-US" sz="1600" dirty="0">
            <a:solidFill>
              <a:srgbClr val="002060"/>
            </a:solidFill>
            <a:latin typeface="Arial Narrow" panose="020B0606020202030204" pitchFamily="34" charset="0"/>
          </a:endParaRPr>
        </a:p>
      </dgm:t>
    </dgm:pt>
    <dgm:pt modelId="{EE0B019D-51F4-4466-83AC-3776B16AC25A}" type="parTrans" cxnId="{B18A90C6-CA5E-45B9-A985-494B83A22A8E}">
      <dgm:prSet/>
      <dgm:spPr/>
      <dgm:t>
        <a:bodyPr/>
        <a:lstStyle/>
        <a:p>
          <a:endParaRPr lang="en-US"/>
        </a:p>
      </dgm:t>
    </dgm:pt>
    <dgm:pt modelId="{2DC88D5F-2AF2-4302-9D05-680924D6144C}" type="sibTrans" cxnId="{B18A90C6-CA5E-45B9-A985-494B83A22A8E}">
      <dgm:prSet/>
      <dgm:spPr/>
      <dgm:t>
        <a:bodyPr/>
        <a:lstStyle/>
        <a:p>
          <a:endParaRPr lang="en-US"/>
        </a:p>
      </dgm:t>
    </dgm:pt>
    <dgm:pt modelId="{3C16721B-982F-42A4-8EA8-DA399CC7270C}">
      <dgm:prSet custT="1"/>
      <dgm:spPr/>
      <dgm:t>
        <a:bodyPr/>
        <a:lstStyle/>
        <a:p>
          <a:pPr>
            <a:buFont typeface="Wingdings" panose="05000000000000000000" pitchFamily="2" charset="2"/>
            <a:buChar char="v"/>
          </a:pPr>
          <a:r>
            <a:rPr lang="mk-MK" sz="1600" dirty="0">
              <a:solidFill>
                <a:srgbClr val="002060"/>
              </a:solidFill>
              <a:latin typeface="Arial Narrow" panose="020B0606020202030204" pitchFamily="34" charset="0"/>
            </a:rPr>
            <a:t>производни операции</a:t>
          </a:r>
          <a:endParaRPr lang="en-US" sz="1600" dirty="0">
            <a:solidFill>
              <a:srgbClr val="002060"/>
            </a:solidFill>
            <a:latin typeface="Arial Narrow" panose="020B0606020202030204" pitchFamily="34" charset="0"/>
          </a:endParaRPr>
        </a:p>
      </dgm:t>
    </dgm:pt>
    <dgm:pt modelId="{15D584E4-847D-4B38-AB22-EDF493EF2EB7}" type="parTrans" cxnId="{E14654E8-8D82-424D-86EC-217698A35405}">
      <dgm:prSet/>
      <dgm:spPr/>
      <dgm:t>
        <a:bodyPr/>
        <a:lstStyle/>
        <a:p>
          <a:endParaRPr lang="en-US"/>
        </a:p>
      </dgm:t>
    </dgm:pt>
    <dgm:pt modelId="{54952F68-CA89-4337-9336-8AF1869F1CE4}" type="sibTrans" cxnId="{E14654E8-8D82-424D-86EC-217698A35405}">
      <dgm:prSet/>
      <dgm:spPr/>
      <dgm:t>
        <a:bodyPr/>
        <a:lstStyle/>
        <a:p>
          <a:endParaRPr lang="en-US"/>
        </a:p>
      </dgm:t>
    </dgm:pt>
    <dgm:pt modelId="{0FFD7B4B-B959-4905-8A89-0BC174A09776}">
      <dgm:prSet custT="1"/>
      <dgm:spPr/>
      <dgm:t>
        <a:bodyPr/>
        <a:lstStyle/>
        <a:p>
          <a:pPr>
            <a:buFont typeface="Wingdings" panose="05000000000000000000" pitchFamily="2" charset="2"/>
            <a:buChar char="v"/>
          </a:pPr>
          <a:r>
            <a:rPr lang="mk-MK" sz="1600" dirty="0">
              <a:solidFill>
                <a:srgbClr val="002060"/>
              </a:solidFill>
              <a:latin typeface="Arial Narrow" panose="020B0606020202030204" pitchFamily="34" charset="0"/>
            </a:rPr>
            <a:t>воведување нов производ и управување со животниот циклус</a:t>
          </a:r>
          <a:endParaRPr lang="en-US" sz="1600" dirty="0">
            <a:solidFill>
              <a:srgbClr val="002060"/>
            </a:solidFill>
            <a:latin typeface="Arial Narrow" panose="020B0606020202030204" pitchFamily="34" charset="0"/>
          </a:endParaRPr>
        </a:p>
      </dgm:t>
    </dgm:pt>
    <dgm:pt modelId="{E593C4FA-13F5-461B-9B94-A466805677FB}" type="parTrans" cxnId="{A97B0A64-C48A-44C0-ADB5-83EE0477A994}">
      <dgm:prSet/>
      <dgm:spPr/>
      <dgm:t>
        <a:bodyPr/>
        <a:lstStyle/>
        <a:p>
          <a:endParaRPr lang="en-US"/>
        </a:p>
      </dgm:t>
    </dgm:pt>
    <dgm:pt modelId="{E4C21F2E-5241-4491-AB75-2893D0211C05}" type="sibTrans" cxnId="{A97B0A64-C48A-44C0-ADB5-83EE0477A994}">
      <dgm:prSet/>
      <dgm:spPr/>
      <dgm:t>
        <a:bodyPr/>
        <a:lstStyle/>
        <a:p>
          <a:endParaRPr lang="en-US"/>
        </a:p>
      </dgm:t>
    </dgm:pt>
    <dgm:pt modelId="{6EEA8D3D-A065-456E-BEC6-D4E7BAE5EA4F}">
      <dgm:prSet custT="1"/>
      <dgm:spPr/>
      <dgm:t>
        <a:bodyPr/>
        <a:lstStyle/>
        <a:p>
          <a:pPr>
            <a:buFont typeface="Wingdings" panose="05000000000000000000" pitchFamily="2" charset="2"/>
            <a:buChar char="v"/>
          </a:pPr>
          <a:r>
            <a:rPr lang="mk-MK" sz="1600" dirty="0">
              <a:solidFill>
                <a:srgbClr val="002060"/>
              </a:solidFill>
              <a:latin typeface="Arial Narrow" panose="020B0606020202030204" pitchFamily="34" charset="0"/>
            </a:rPr>
            <a:t>управување со синџирот на снабдување</a:t>
          </a:r>
          <a:endParaRPr lang="en-US" sz="1600" dirty="0">
            <a:solidFill>
              <a:srgbClr val="002060"/>
            </a:solidFill>
            <a:latin typeface="Arial Narrow" panose="020B0606020202030204" pitchFamily="34" charset="0"/>
          </a:endParaRPr>
        </a:p>
      </dgm:t>
    </dgm:pt>
    <dgm:pt modelId="{FEE70202-562B-4947-A771-945975A8BEE5}" type="parTrans" cxnId="{5A1C2E2E-874C-4C8C-A27A-9705CEC6158A}">
      <dgm:prSet/>
      <dgm:spPr/>
      <dgm:t>
        <a:bodyPr/>
        <a:lstStyle/>
        <a:p>
          <a:endParaRPr lang="en-US"/>
        </a:p>
      </dgm:t>
    </dgm:pt>
    <dgm:pt modelId="{8F4C01BA-F62C-4FFB-8508-A52FA4F871C5}" type="sibTrans" cxnId="{5A1C2E2E-874C-4C8C-A27A-9705CEC6158A}">
      <dgm:prSet/>
      <dgm:spPr/>
      <dgm:t>
        <a:bodyPr/>
        <a:lstStyle/>
        <a:p>
          <a:endParaRPr lang="en-US"/>
        </a:p>
      </dgm:t>
    </dgm:pt>
    <dgm:pt modelId="{16D85E1B-5ED9-4D8A-9863-8BBB493AE1AD}">
      <dgm:prSet custT="1"/>
      <dgm:spPr/>
      <dgm:t>
        <a:bodyPr/>
        <a:lstStyle/>
        <a:p>
          <a:r>
            <a:rPr lang="mk-MK" sz="1800" dirty="0">
              <a:latin typeface="Arial Narrow" panose="020B0606020202030204" pitchFamily="34" charset="0"/>
            </a:rPr>
            <a:t>Идентификуваните предности и недостатоци ќе се користат со цел идентификација на работните текови, активностите и модулите за подобрување кои ги комбинираат наставата, тренингот и </a:t>
          </a:r>
          <a:r>
            <a:rPr lang="mk-MK" sz="1800" dirty="0" err="1">
              <a:latin typeface="Arial Narrow" panose="020B0606020202030204" pitchFamily="34" charset="0"/>
            </a:rPr>
            <a:t>менторската</a:t>
          </a:r>
          <a:r>
            <a:rPr lang="mk-MK" sz="1800" dirty="0">
              <a:latin typeface="Arial Narrow" panose="020B0606020202030204" pitchFamily="34" charset="0"/>
            </a:rPr>
            <a:t> поддршка.</a:t>
          </a:r>
          <a:endParaRPr lang="en-US" sz="1800" dirty="0">
            <a:latin typeface="Arial Narrow" panose="020B0606020202030204" pitchFamily="34" charset="0"/>
          </a:endParaRPr>
        </a:p>
      </dgm:t>
    </dgm:pt>
    <dgm:pt modelId="{1BFDE11F-C06B-46EB-A60F-296C8BC83BEF}" type="parTrans" cxnId="{EC6B0C47-6A1A-4D4E-9932-0784563962CF}">
      <dgm:prSet/>
      <dgm:spPr/>
      <dgm:t>
        <a:bodyPr/>
        <a:lstStyle/>
        <a:p>
          <a:endParaRPr lang="en-US"/>
        </a:p>
      </dgm:t>
    </dgm:pt>
    <dgm:pt modelId="{6221C020-2784-49EE-AC51-FF355030C0E9}" type="sibTrans" cxnId="{EC6B0C47-6A1A-4D4E-9932-0784563962CF}">
      <dgm:prSet/>
      <dgm:spPr/>
      <dgm:t>
        <a:bodyPr/>
        <a:lstStyle/>
        <a:p>
          <a:endParaRPr lang="en-US"/>
        </a:p>
      </dgm:t>
    </dgm:pt>
    <dgm:pt modelId="{F4A53983-054C-49D8-8B6A-C47C04FDCA19}">
      <dgm:prSet custT="1"/>
      <dgm:spPr/>
      <dgm:t>
        <a:bodyPr/>
        <a:lstStyle/>
        <a:p>
          <a:pPr>
            <a:buFont typeface="Wingdings" panose="05000000000000000000" pitchFamily="2" charset="2"/>
            <a:buNone/>
          </a:pPr>
          <a:endParaRPr lang="en-US" sz="1600" dirty="0">
            <a:solidFill>
              <a:srgbClr val="002060"/>
            </a:solidFill>
            <a:latin typeface="Arial Narrow" panose="020B0606020202030204" pitchFamily="34" charset="0"/>
          </a:endParaRPr>
        </a:p>
      </dgm:t>
    </dgm:pt>
    <dgm:pt modelId="{F3AC2563-8DE8-4ED3-AF5B-868B8D512A0B}" type="parTrans" cxnId="{4CFB0DA8-EFC3-4213-A0FA-81CB22C1C304}">
      <dgm:prSet/>
      <dgm:spPr/>
      <dgm:t>
        <a:bodyPr/>
        <a:lstStyle/>
        <a:p>
          <a:endParaRPr lang="en-US"/>
        </a:p>
      </dgm:t>
    </dgm:pt>
    <dgm:pt modelId="{9287477C-C0E9-4B92-9F30-F0C9926E77FF}" type="sibTrans" cxnId="{4CFB0DA8-EFC3-4213-A0FA-81CB22C1C304}">
      <dgm:prSet/>
      <dgm:spPr/>
      <dgm:t>
        <a:bodyPr/>
        <a:lstStyle/>
        <a:p>
          <a:endParaRPr lang="en-US"/>
        </a:p>
      </dgm:t>
    </dgm:pt>
    <dgm:pt modelId="{4D3DE6B8-6701-48B6-A3E5-257847D3F9C8}">
      <dgm:prSet custT="1"/>
      <dgm:spPr/>
      <dgm:t>
        <a:bodyPr/>
        <a:lstStyle/>
        <a:p>
          <a:pPr>
            <a:buFont typeface="Wingdings" panose="05000000000000000000" pitchFamily="2" charset="2"/>
            <a:buNone/>
          </a:pPr>
          <a:r>
            <a:rPr lang="mk-MK" sz="1600" dirty="0">
              <a:solidFill>
                <a:srgbClr val="002060"/>
              </a:solidFill>
              <a:latin typeface="Arial Narrow" panose="020B0606020202030204" pitchFamily="34" charset="0"/>
            </a:rPr>
            <a:t>, </a:t>
          </a:r>
          <a:endParaRPr lang="en-US" sz="1600" dirty="0">
            <a:solidFill>
              <a:srgbClr val="002060"/>
            </a:solidFill>
            <a:latin typeface="Arial Narrow" panose="020B0606020202030204" pitchFamily="34" charset="0"/>
          </a:endParaRPr>
        </a:p>
      </dgm:t>
    </dgm:pt>
    <dgm:pt modelId="{46726626-608B-4964-AD08-91CA0163629B}" type="parTrans" cxnId="{D0385015-459C-4730-A533-6B0C04A878EB}">
      <dgm:prSet/>
      <dgm:spPr/>
      <dgm:t>
        <a:bodyPr/>
        <a:lstStyle/>
        <a:p>
          <a:endParaRPr lang="en-US"/>
        </a:p>
      </dgm:t>
    </dgm:pt>
    <dgm:pt modelId="{CC014901-6E1B-4905-AA28-B4213F790BFB}" type="sibTrans" cxnId="{D0385015-459C-4730-A533-6B0C04A878EB}">
      <dgm:prSet/>
      <dgm:spPr/>
      <dgm:t>
        <a:bodyPr/>
        <a:lstStyle/>
        <a:p>
          <a:endParaRPr lang="en-US"/>
        </a:p>
      </dgm:t>
    </dgm:pt>
    <dgm:pt modelId="{4901C9E6-A93C-4463-A669-3892F50B03A4}">
      <dgm:prSet custT="1"/>
      <dgm:spPr/>
      <dgm:t>
        <a:bodyPr/>
        <a:lstStyle/>
        <a:p>
          <a:pPr>
            <a:buFont typeface="Wingdings" panose="05000000000000000000" pitchFamily="2" charset="2"/>
            <a:buNone/>
          </a:pPr>
          <a:r>
            <a:rPr lang="mk-MK" sz="1600" dirty="0">
              <a:solidFill>
                <a:srgbClr val="002060"/>
              </a:solidFill>
              <a:latin typeface="Arial Narrow" panose="020B0606020202030204" pitchFamily="34" charset="0"/>
            </a:rPr>
            <a:t> </a:t>
          </a:r>
          <a:endParaRPr lang="en-US" sz="1600" dirty="0">
            <a:solidFill>
              <a:srgbClr val="002060"/>
            </a:solidFill>
            <a:latin typeface="Arial Narrow" panose="020B0606020202030204" pitchFamily="34" charset="0"/>
          </a:endParaRPr>
        </a:p>
      </dgm:t>
    </dgm:pt>
    <dgm:pt modelId="{4ED16730-BF80-4E0F-8191-8A694D613928}" type="parTrans" cxnId="{6D1B59B0-80AA-49A1-801F-CF80FE7FB04B}">
      <dgm:prSet/>
      <dgm:spPr/>
      <dgm:t>
        <a:bodyPr/>
        <a:lstStyle/>
        <a:p>
          <a:endParaRPr lang="en-US"/>
        </a:p>
      </dgm:t>
    </dgm:pt>
    <dgm:pt modelId="{268785BF-BF7C-4512-98A7-4E9B687B9425}" type="sibTrans" cxnId="{6D1B59B0-80AA-49A1-801F-CF80FE7FB04B}">
      <dgm:prSet/>
      <dgm:spPr/>
      <dgm:t>
        <a:bodyPr/>
        <a:lstStyle/>
        <a:p>
          <a:endParaRPr lang="en-US"/>
        </a:p>
      </dgm:t>
    </dgm:pt>
    <dgm:pt modelId="{CC30F913-9FAE-499B-BDDC-E8B9B8816AE8}" type="pres">
      <dgm:prSet presAssocID="{87FAE3A3-C578-4B20-8BF0-8306A459E852}" presName="linear" presStyleCnt="0">
        <dgm:presLayoutVars>
          <dgm:animLvl val="lvl"/>
          <dgm:resizeHandles val="exact"/>
        </dgm:presLayoutVars>
      </dgm:prSet>
      <dgm:spPr/>
    </dgm:pt>
    <dgm:pt modelId="{9A88B24B-005A-4BB7-96D1-D494D648980A}" type="pres">
      <dgm:prSet presAssocID="{77772B37-2BD3-466F-81B4-94D4A38A7C1D}" presName="parentText" presStyleLbl="node1" presStyleIdx="0" presStyleCnt="2" custScaleY="50656">
        <dgm:presLayoutVars>
          <dgm:chMax val="0"/>
          <dgm:bulletEnabled val="1"/>
        </dgm:presLayoutVars>
      </dgm:prSet>
      <dgm:spPr/>
    </dgm:pt>
    <dgm:pt modelId="{A9DB0CFE-F44E-4BD7-964A-D35CAB75DED6}" type="pres">
      <dgm:prSet presAssocID="{77772B37-2BD3-466F-81B4-94D4A38A7C1D}" presName="childText" presStyleLbl="revTx" presStyleIdx="0" presStyleCnt="1">
        <dgm:presLayoutVars>
          <dgm:bulletEnabled val="1"/>
        </dgm:presLayoutVars>
      </dgm:prSet>
      <dgm:spPr/>
    </dgm:pt>
    <dgm:pt modelId="{176BB1E0-96DD-4219-98EA-EA0B5C5E1A73}" type="pres">
      <dgm:prSet presAssocID="{16D85E1B-5ED9-4D8A-9863-8BBB493AE1AD}" presName="parentText" presStyleLbl="node1" presStyleIdx="1" presStyleCnt="2" custScaleY="88168">
        <dgm:presLayoutVars>
          <dgm:chMax val="0"/>
          <dgm:bulletEnabled val="1"/>
        </dgm:presLayoutVars>
      </dgm:prSet>
      <dgm:spPr/>
    </dgm:pt>
  </dgm:ptLst>
  <dgm:cxnLst>
    <dgm:cxn modelId="{D0385015-459C-4730-A533-6B0C04A878EB}" srcId="{77772B37-2BD3-466F-81B4-94D4A38A7C1D}" destId="{4D3DE6B8-6701-48B6-A3E5-257847D3F9C8}" srcOrd="3" destOrd="0" parTransId="{46726626-608B-4964-AD08-91CA0163629B}" sibTransId="{CC014901-6E1B-4905-AA28-B4213F790BFB}"/>
    <dgm:cxn modelId="{E36AC02B-5B22-410C-B4E7-DE6CC3C9D073}" type="presOf" srcId="{77772B37-2BD3-466F-81B4-94D4A38A7C1D}" destId="{9A88B24B-005A-4BB7-96D1-D494D648980A}" srcOrd="0" destOrd="0" presId="urn:microsoft.com/office/officeart/2005/8/layout/vList2"/>
    <dgm:cxn modelId="{473CCC2C-F37E-4C8C-9B0C-1D9EC37D917B}" srcId="{87FAE3A3-C578-4B20-8BF0-8306A459E852}" destId="{77772B37-2BD3-466F-81B4-94D4A38A7C1D}" srcOrd="0" destOrd="0" parTransId="{8F11E728-B402-4530-B669-11B5F069BF4A}" sibTransId="{2A69A5F4-9A2E-4C35-BA90-2D9538BB4A82}"/>
    <dgm:cxn modelId="{5A1C2E2E-874C-4C8C-A27A-9705CEC6158A}" srcId="{77772B37-2BD3-466F-81B4-94D4A38A7C1D}" destId="{6EEA8D3D-A065-456E-BEC6-D4E7BAE5EA4F}" srcOrd="6" destOrd="0" parTransId="{FEE70202-562B-4947-A771-945975A8BEE5}" sibTransId="{8F4C01BA-F62C-4FFB-8508-A52FA4F871C5}"/>
    <dgm:cxn modelId="{BD406237-1E9C-4F10-9A6F-9DAE4DD60102}" type="presOf" srcId="{3C16721B-982F-42A4-8EA8-DA399CC7270C}" destId="{A9DB0CFE-F44E-4BD7-964A-D35CAB75DED6}" srcOrd="0" destOrd="2" presId="urn:microsoft.com/office/officeart/2005/8/layout/vList2"/>
    <dgm:cxn modelId="{A97B0A64-C48A-44C0-ADB5-83EE0477A994}" srcId="{77772B37-2BD3-466F-81B4-94D4A38A7C1D}" destId="{0FFD7B4B-B959-4905-8A89-0BC174A09776}" srcOrd="4" destOrd="0" parTransId="{E593C4FA-13F5-461B-9B94-A466805677FB}" sibTransId="{E4C21F2E-5241-4491-AB75-2893D0211C05}"/>
    <dgm:cxn modelId="{EC6B0C47-6A1A-4D4E-9932-0784563962CF}" srcId="{87FAE3A3-C578-4B20-8BF0-8306A459E852}" destId="{16D85E1B-5ED9-4D8A-9863-8BBB493AE1AD}" srcOrd="1" destOrd="0" parTransId="{1BFDE11F-C06B-46EB-A60F-296C8BC83BEF}" sibTransId="{6221C020-2784-49EE-AC51-FF355030C0E9}"/>
    <dgm:cxn modelId="{00186D4B-4E34-498B-A235-CE77B3C21D04}" type="presOf" srcId="{87FAE3A3-C578-4B20-8BF0-8306A459E852}" destId="{CC30F913-9FAE-499B-BDDC-E8B9B8816AE8}" srcOrd="0" destOrd="0" presId="urn:microsoft.com/office/officeart/2005/8/layout/vList2"/>
    <dgm:cxn modelId="{69D0F34E-22C4-471C-A91C-7C81376FA3DF}" type="presOf" srcId="{6EEA8D3D-A065-456E-BEC6-D4E7BAE5EA4F}" destId="{A9DB0CFE-F44E-4BD7-964A-D35CAB75DED6}" srcOrd="0" destOrd="6" presId="urn:microsoft.com/office/officeart/2005/8/layout/vList2"/>
    <dgm:cxn modelId="{E7CC26A1-62A2-4128-AABB-388F31519654}" type="presOf" srcId="{4901C9E6-A93C-4463-A669-3892F50B03A4}" destId="{A9DB0CFE-F44E-4BD7-964A-D35CAB75DED6}" srcOrd="0" destOrd="5" presId="urn:microsoft.com/office/officeart/2005/8/layout/vList2"/>
    <dgm:cxn modelId="{4CFB0DA8-EFC3-4213-A0FA-81CB22C1C304}" srcId="{77772B37-2BD3-466F-81B4-94D4A38A7C1D}" destId="{F4A53983-054C-49D8-8B6A-C47C04FDCA19}" srcOrd="1" destOrd="0" parTransId="{F3AC2563-8DE8-4ED3-AF5B-868B8D512A0B}" sibTransId="{9287477C-C0E9-4B92-9F30-F0C9926E77FF}"/>
    <dgm:cxn modelId="{6D1B59B0-80AA-49A1-801F-CF80FE7FB04B}" srcId="{77772B37-2BD3-466F-81B4-94D4A38A7C1D}" destId="{4901C9E6-A93C-4463-A669-3892F50B03A4}" srcOrd="5" destOrd="0" parTransId="{4ED16730-BF80-4E0F-8191-8A694D613928}" sibTransId="{268785BF-BF7C-4512-98A7-4E9B687B9425}"/>
    <dgm:cxn modelId="{B18A90C6-CA5E-45B9-A985-494B83A22A8E}" srcId="{77772B37-2BD3-466F-81B4-94D4A38A7C1D}" destId="{9F61748C-7982-4B0E-A111-A941A09C2098}" srcOrd="0" destOrd="0" parTransId="{EE0B019D-51F4-4466-83AC-3776B16AC25A}" sibTransId="{2DC88D5F-2AF2-4302-9D05-680924D6144C}"/>
    <dgm:cxn modelId="{0DA613C8-B294-4054-B50D-02B526E5AD97}" type="presOf" srcId="{4D3DE6B8-6701-48B6-A3E5-257847D3F9C8}" destId="{A9DB0CFE-F44E-4BD7-964A-D35CAB75DED6}" srcOrd="0" destOrd="3" presId="urn:microsoft.com/office/officeart/2005/8/layout/vList2"/>
    <dgm:cxn modelId="{33A9CEC8-8347-4726-9C6A-453177DC420A}" type="presOf" srcId="{0FFD7B4B-B959-4905-8A89-0BC174A09776}" destId="{A9DB0CFE-F44E-4BD7-964A-D35CAB75DED6}" srcOrd="0" destOrd="4" presId="urn:microsoft.com/office/officeart/2005/8/layout/vList2"/>
    <dgm:cxn modelId="{3402C7C9-FB45-4006-876C-FA52AD0FB2D5}" type="presOf" srcId="{F4A53983-054C-49D8-8B6A-C47C04FDCA19}" destId="{A9DB0CFE-F44E-4BD7-964A-D35CAB75DED6}" srcOrd="0" destOrd="1" presId="urn:microsoft.com/office/officeart/2005/8/layout/vList2"/>
    <dgm:cxn modelId="{EC677CD4-D7F0-499B-B348-3AB542DFB594}" type="presOf" srcId="{16D85E1B-5ED9-4D8A-9863-8BBB493AE1AD}" destId="{176BB1E0-96DD-4219-98EA-EA0B5C5E1A73}" srcOrd="0" destOrd="0" presId="urn:microsoft.com/office/officeart/2005/8/layout/vList2"/>
    <dgm:cxn modelId="{E14654E8-8D82-424D-86EC-217698A35405}" srcId="{77772B37-2BD3-466F-81B4-94D4A38A7C1D}" destId="{3C16721B-982F-42A4-8EA8-DA399CC7270C}" srcOrd="2" destOrd="0" parTransId="{15D584E4-847D-4B38-AB22-EDF493EF2EB7}" sibTransId="{54952F68-CA89-4337-9336-8AF1869F1CE4}"/>
    <dgm:cxn modelId="{A52F11FA-809B-4AB7-942D-F0BCAADD6858}" type="presOf" srcId="{9F61748C-7982-4B0E-A111-A941A09C2098}" destId="{A9DB0CFE-F44E-4BD7-964A-D35CAB75DED6}" srcOrd="0" destOrd="0" presId="urn:microsoft.com/office/officeart/2005/8/layout/vList2"/>
    <dgm:cxn modelId="{5117798C-972F-4118-A35F-60C0CF6CBC83}" type="presParOf" srcId="{CC30F913-9FAE-499B-BDDC-E8B9B8816AE8}" destId="{9A88B24B-005A-4BB7-96D1-D494D648980A}" srcOrd="0" destOrd="0" presId="urn:microsoft.com/office/officeart/2005/8/layout/vList2"/>
    <dgm:cxn modelId="{83F432C5-4771-4FD6-9FE2-D28EEA0AD821}" type="presParOf" srcId="{CC30F913-9FAE-499B-BDDC-E8B9B8816AE8}" destId="{A9DB0CFE-F44E-4BD7-964A-D35CAB75DED6}" srcOrd="1" destOrd="0" presId="urn:microsoft.com/office/officeart/2005/8/layout/vList2"/>
    <dgm:cxn modelId="{2F93078D-0221-4261-827A-92FE32123BFB}" type="presParOf" srcId="{CC30F913-9FAE-499B-BDDC-E8B9B8816AE8}" destId="{176BB1E0-96DD-4219-98EA-EA0B5C5E1A73}"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FDC74B-E908-40A9-9BEA-4E0C8B51F55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A2491B18-EF21-4EAF-B70D-0563C7F0D354}">
      <dgm:prSet custT="1"/>
      <dgm:spPr>
        <a:solidFill>
          <a:schemeClr val="accent1"/>
        </a:solidFill>
      </dgm:spPr>
      <dgm:t>
        <a:bodyPr/>
        <a:lstStyle/>
        <a:p>
          <a:r>
            <a:rPr lang="mk-MK" sz="1600" dirty="0">
              <a:latin typeface="Arial Narrow" panose="020B0606020202030204" pitchFamily="34" charset="0"/>
            </a:rPr>
            <a:t>Компаниите првично ќе извршат </a:t>
          </a:r>
          <a:r>
            <a:rPr lang="mk-MK" sz="1600" dirty="0" err="1">
              <a:latin typeface="Arial Narrow" panose="020B0606020202030204" pitchFamily="34" charset="0"/>
            </a:rPr>
            <a:t>самопроценка</a:t>
          </a:r>
          <a:r>
            <a:rPr lang="mk-MK" sz="1600" dirty="0">
              <a:latin typeface="Arial Narrow" panose="020B0606020202030204" pitchFamily="34" charset="0"/>
            </a:rPr>
            <a:t> на моменталната состојба во однос на конкурентноста, земајќи ги предвид нивните различни групи на производи, притоа создавајќи целосна слика за работењето на компанијата. Откако ќе се изврши </a:t>
          </a:r>
          <a:r>
            <a:rPr lang="mk-MK" sz="1600" dirty="0" err="1">
              <a:latin typeface="Arial Narrow" panose="020B0606020202030204" pitchFamily="34" charset="0"/>
            </a:rPr>
            <a:t>самопроценката</a:t>
          </a:r>
          <a:r>
            <a:rPr lang="mk-MK" sz="1600" dirty="0">
              <a:latin typeface="Arial Narrow" panose="020B0606020202030204" pitchFamily="34" charset="0"/>
            </a:rPr>
            <a:t>, тим од експерти ќе ги посети компаниите и ќе спроведе проценка на способноста од која ќе се изработи акциски план за подобрување</a:t>
          </a:r>
          <a:r>
            <a:rPr lang="mk-MK" sz="1400" dirty="0">
              <a:latin typeface="Arial Narrow" panose="020B0606020202030204" pitchFamily="34" charset="0"/>
            </a:rPr>
            <a:t>. </a:t>
          </a:r>
          <a:endParaRPr lang="en-US" sz="1400" dirty="0">
            <a:latin typeface="Arial Narrow" panose="020B0606020202030204" pitchFamily="34" charset="0"/>
          </a:endParaRPr>
        </a:p>
      </dgm:t>
    </dgm:pt>
    <dgm:pt modelId="{802C7E34-49A9-4BEE-A971-09E450C2D428}" type="parTrans" cxnId="{D14AD71C-396D-4632-B319-D8DF4616BFCD}">
      <dgm:prSet/>
      <dgm:spPr/>
      <dgm:t>
        <a:bodyPr/>
        <a:lstStyle/>
        <a:p>
          <a:endParaRPr lang="en-US"/>
        </a:p>
      </dgm:t>
    </dgm:pt>
    <dgm:pt modelId="{878612C6-E3DB-48B8-83DB-E91033817A73}" type="sibTrans" cxnId="{D14AD71C-396D-4632-B319-D8DF4616BFCD}">
      <dgm:prSet/>
      <dgm:spPr/>
      <dgm:t>
        <a:bodyPr/>
        <a:lstStyle/>
        <a:p>
          <a:endParaRPr lang="en-US"/>
        </a:p>
      </dgm:t>
    </dgm:pt>
    <dgm:pt modelId="{73A2C6A8-0521-4549-B6BB-571BA3A2CC84}">
      <dgm:prSet custT="1"/>
      <dgm:spPr>
        <a:solidFill>
          <a:schemeClr val="accent5"/>
        </a:solidFill>
        <a:ln>
          <a:solidFill>
            <a:schemeClr val="accent5">
              <a:lumMod val="75000"/>
            </a:schemeClr>
          </a:solidFill>
        </a:ln>
      </dgm:spPr>
      <dgm:t>
        <a:bodyPr/>
        <a:lstStyle/>
        <a:p>
          <a:r>
            <a:rPr lang="mk-MK" sz="1600" dirty="0">
              <a:latin typeface="Arial Narrow" panose="020B0606020202030204" pitchFamily="34" charset="0"/>
            </a:rPr>
            <a:t>Меѓународната финансиска корпорација ќе обезбеди вебинари, онлајн менторска поддршка и </a:t>
          </a:r>
          <a:r>
            <a:rPr lang="mk-MK" sz="1600" dirty="0" err="1">
              <a:latin typeface="Arial Narrow" panose="020B0606020202030204" pitchFamily="34" charset="0"/>
            </a:rPr>
            <a:t>коучинг</a:t>
          </a:r>
          <a:r>
            <a:rPr lang="mk-MK" sz="1600" dirty="0">
              <a:latin typeface="Arial Narrow" panose="020B0606020202030204" pitchFamily="34" charset="0"/>
            </a:rPr>
            <a:t> за поддршка на спроведувањето на акцискиот план за избраните компании. Обврска на компаниите е да обезбедат соодветно посветен персонал кој ќе им биде на располагање на експертите.</a:t>
          </a:r>
          <a:endParaRPr lang="en-US" sz="1600" dirty="0">
            <a:latin typeface="Arial Narrow" panose="020B0606020202030204" pitchFamily="34" charset="0"/>
          </a:endParaRPr>
        </a:p>
      </dgm:t>
    </dgm:pt>
    <dgm:pt modelId="{DB68A036-585F-4D86-ADD9-AA0B67B43773}" type="parTrans" cxnId="{46E1AF77-6AE4-4C4E-B297-934C316A17B2}">
      <dgm:prSet/>
      <dgm:spPr/>
      <dgm:t>
        <a:bodyPr/>
        <a:lstStyle/>
        <a:p>
          <a:endParaRPr lang="en-US"/>
        </a:p>
      </dgm:t>
    </dgm:pt>
    <dgm:pt modelId="{B45A7388-1AF9-4DAB-8E03-E8069A4AC2A3}" type="sibTrans" cxnId="{46E1AF77-6AE4-4C4E-B297-934C316A17B2}">
      <dgm:prSet/>
      <dgm:spPr/>
      <dgm:t>
        <a:bodyPr/>
        <a:lstStyle/>
        <a:p>
          <a:endParaRPr lang="en-US"/>
        </a:p>
      </dgm:t>
    </dgm:pt>
    <dgm:pt modelId="{69F2B52F-6DAE-476D-8E16-6D9BB9B5E53D}">
      <dgm:prSet custT="1"/>
      <dgm:spPr>
        <a:solidFill>
          <a:schemeClr val="accent1">
            <a:lumMod val="60000"/>
            <a:lumOff val="40000"/>
          </a:schemeClr>
        </a:solidFill>
      </dgm:spPr>
      <dgm:t>
        <a:bodyPr/>
        <a:lstStyle/>
        <a:p>
          <a:r>
            <a:rPr lang="mk-MK" sz="1600" dirty="0">
              <a:latin typeface="Arial Narrow" panose="020B0606020202030204" pitchFamily="34" charset="0"/>
            </a:rPr>
            <a:t>По успешно завршување на техничката поддршка компаниите ќе имаат можност да побараат финансиска поддршка за спроведување на инвестициските планови во рамките на програмите на Дирекцијата и Владата.</a:t>
          </a:r>
          <a:endParaRPr lang="en-US" sz="1600" dirty="0">
            <a:latin typeface="Arial Narrow" panose="020B0606020202030204" pitchFamily="34" charset="0"/>
          </a:endParaRPr>
        </a:p>
      </dgm:t>
    </dgm:pt>
    <dgm:pt modelId="{3B68C9F9-540A-4AD4-AB22-5614F1AD7752}" type="parTrans" cxnId="{874C73E5-1EF3-45BF-9F62-7824458A9BF9}">
      <dgm:prSet/>
      <dgm:spPr/>
      <dgm:t>
        <a:bodyPr/>
        <a:lstStyle/>
        <a:p>
          <a:endParaRPr lang="en-US"/>
        </a:p>
      </dgm:t>
    </dgm:pt>
    <dgm:pt modelId="{4E76D0E7-9175-41D5-B600-0D25D9E64B6B}" type="sibTrans" cxnId="{874C73E5-1EF3-45BF-9F62-7824458A9BF9}">
      <dgm:prSet/>
      <dgm:spPr/>
      <dgm:t>
        <a:bodyPr/>
        <a:lstStyle/>
        <a:p>
          <a:endParaRPr lang="en-US"/>
        </a:p>
      </dgm:t>
    </dgm:pt>
    <dgm:pt modelId="{9CC0C52D-1B5B-45AA-9CAC-9FD67CCB03D0}">
      <dgm:prSet custT="1"/>
      <dgm:spPr>
        <a:ln>
          <a:solidFill>
            <a:srgbClr val="00B0F0"/>
          </a:solidFill>
        </a:ln>
      </dgm:spPr>
      <dgm:t>
        <a:bodyPr/>
        <a:lstStyle/>
        <a:p>
          <a:r>
            <a:rPr lang="mk-MK" sz="1800" dirty="0">
              <a:latin typeface="Arial Narrow" panose="020B0606020202030204" pitchFamily="34" charset="0"/>
            </a:rPr>
            <a:t>Во оваа фаза од програмата, преку овој повик, планирано е обезбедување на поддршка за 10 компании.  </a:t>
          </a:r>
          <a:endParaRPr lang="en-US" sz="1800" dirty="0">
            <a:latin typeface="Arial Narrow" panose="020B0606020202030204" pitchFamily="34" charset="0"/>
          </a:endParaRPr>
        </a:p>
      </dgm:t>
    </dgm:pt>
    <dgm:pt modelId="{C3901F4B-856A-4602-AC68-A6B102FE8558}" type="parTrans" cxnId="{A6EA9995-5C36-4502-B2A4-B3FE14F3D0F1}">
      <dgm:prSet/>
      <dgm:spPr/>
      <dgm:t>
        <a:bodyPr/>
        <a:lstStyle/>
        <a:p>
          <a:endParaRPr lang="en-US"/>
        </a:p>
      </dgm:t>
    </dgm:pt>
    <dgm:pt modelId="{6F5604EE-FDE0-4C2F-AF8E-A84CF8C87BDA}" type="sibTrans" cxnId="{A6EA9995-5C36-4502-B2A4-B3FE14F3D0F1}">
      <dgm:prSet/>
      <dgm:spPr/>
      <dgm:t>
        <a:bodyPr/>
        <a:lstStyle/>
        <a:p>
          <a:endParaRPr lang="en-US"/>
        </a:p>
      </dgm:t>
    </dgm:pt>
    <dgm:pt modelId="{CC3D9EE0-0D68-4173-9C4A-69D5E19C7AA2}" type="pres">
      <dgm:prSet presAssocID="{75FDC74B-E908-40A9-9BEA-4E0C8B51F555}" presName="Name0" presStyleCnt="0">
        <dgm:presLayoutVars>
          <dgm:dir/>
          <dgm:resizeHandles val="exact"/>
        </dgm:presLayoutVars>
      </dgm:prSet>
      <dgm:spPr/>
    </dgm:pt>
    <dgm:pt modelId="{A6149C3F-4B3C-4AAB-84B0-B3E52FA5BEC8}" type="pres">
      <dgm:prSet presAssocID="{A2491B18-EF21-4EAF-B70D-0563C7F0D354}" presName="node" presStyleLbl="node1" presStyleIdx="0" presStyleCnt="4">
        <dgm:presLayoutVars>
          <dgm:bulletEnabled val="1"/>
        </dgm:presLayoutVars>
      </dgm:prSet>
      <dgm:spPr/>
    </dgm:pt>
    <dgm:pt modelId="{DD7CBF97-FE00-44F9-9814-4295943ADA61}" type="pres">
      <dgm:prSet presAssocID="{878612C6-E3DB-48B8-83DB-E91033817A73}" presName="sibTrans" presStyleLbl="sibTrans2D1" presStyleIdx="0" presStyleCnt="3"/>
      <dgm:spPr/>
    </dgm:pt>
    <dgm:pt modelId="{E7B02AAC-DF9F-4FC0-A138-5E0122A5A095}" type="pres">
      <dgm:prSet presAssocID="{878612C6-E3DB-48B8-83DB-E91033817A73}" presName="connectorText" presStyleLbl="sibTrans2D1" presStyleIdx="0" presStyleCnt="3"/>
      <dgm:spPr/>
    </dgm:pt>
    <dgm:pt modelId="{F2BBFB3F-EC28-4DB7-B78B-9513566C3F02}" type="pres">
      <dgm:prSet presAssocID="{73A2C6A8-0521-4549-B6BB-571BA3A2CC84}" presName="node" presStyleLbl="node1" presStyleIdx="1" presStyleCnt="4">
        <dgm:presLayoutVars>
          <dgm:bulletEnabled val="1"/>
        </dgm:presLayoutVars>
      </dgm:prSet>
      <dgm:spPr/>
    </dgm:pt>
    <dgm:pt modelId="{1FD77FC3-4B47-4519-B290-6301105135E9}" type="pres">
      <dgm:prSet presAssocID="{B45A7388-1AF9-4DAB-8E03-E8069A4AC2A3}" presName="sibTrans" presStyleLbl="sibTrans2D1" presStyleIdx="1" presStyleCnt="3"/>
      <dgm:spPr/>
    </dgm:pt>
    <dgm:pt modelId="{3D7B0D1D-1C7C-41B9-BF9B-DE72D7306AEF}" type="pres">
      <dgm:prSet presAssocID="{B45A7388-1AF9-4DAB-8E03-E8069A4AC2A3}" presName="connectorText" presStyleLbl="sibTrans2D1" presStyleIdx="1" presStyleCnt="3"/>
      <dgm:spPr/>
    </dgm:pt>
    <dgm:pt modelId="{337A6BAF-5EEC-464A-B728-77BE45D8D260}" type="pres">
      <dgm:prSet presAssocID="{69F2B52F-6DAE-476D-8E16-6D9BB9B5E53D}" presName="node" presStyleLbl="node1" presStyleIdx="2" presStyleCnt="4">
        <dgm:presLayoutVars>
          <dgm:bulletEnabled val="1"/>
        </dgm:presLayoutVars>
      </dgm:prSet>
      <dgm:spPr/>
    </dgm:pt>
    <dgm:pt modelId="{385C8DFC-ECBE-4628-8B7D-DEF510827091}" type="pres">
      <dgm:prSet presAssocID="{4E76D0E7-9175-41D5-B600-0D25D9E64B6B}" presName="sibTrans" presStyleLbl="sibTrans2D1" presStyleIdx="2" presStyleCnt="3"/>
      <dgm:spPr/>
    </dgm:pt>
    <dgm:pt modelId="{EE88B6C4-496A-4882-9B85-FB3499727619}" type="pres">
      <dgm:prSet presAssocID="{4E76D0E7-9175-41D5-B600-0D25D9E64B6B}" presName="connectorText" presStyleLbl="sibTrans2D1" presStyleIdx="2" presStyleCnt="3"/>
      <dgm:spPr/>
    </dgm:pt>
    <dgm:pt modelId="{D540E64E-1319-4A51-B725-AAC8D21DBF43}" type="pres">
      <dgm:prSet presAssocID="{9CC0C52D-1B5B-45AA-9CAC-9FD67CCB03D0}" presName="node" presStyleLbl="node1" presStyleIdx="3" presStyleCnt="4">
        <dgm:presLayoutVars>
          <dgm:bulletEnabled val="1"/>
        </dgm:presLayoutVars>
      </dgm:prSet>
      <dgm:spPr/>
    </dgm:pt>
  </dgm:ptLst>
  <dgm:cxnLst>
    <dgm:cxn modelId="{B9346B16-9F31-4FB6-9BF5-18A8943480C6}" type="presOf" srcId="{73A2C6A8-0521-4549-B6BB-571BA3A2CC84}" destId="{F2BBFB3F-EC28-4DB7-B78B-9513566C3F02}" srcOrd="0" destOrd="0" presId="urn:microsoft.com/office/officeart/2005/8/layout/process1"/>
    <dgm:cxn modelId="{D14AD71C-396D-4632-B319-D8DF4616BFCD}" srcId="{75FDC74B-E908-40A9-9BEA-4E0C8B51F555}" destId="{A2491B18-EF21-4EAF-B70D-0563C7F0D354}" srcOrd="0" destOrd="0" parTransId="{802C7E34-49A9-4BEE-A971-09E450C2D428}" sibTransId="{878612C6-E3DB-48B8-83DB-E91033817A73}"/>
    <dgm:cxn modelId="{E975CA20-4343-44EB-98E7-8947CC898876}" type="presOf" srcId="{4E76D0E7-9175-41D5-B600-0D25D9E64B6B}" destId="{385C8DFC-ECBE-4628-8B7D-DEF510827091}" srcOrd="0" destOrd="0" presId="urn:microsoft.com/office/officeart/2005/8/layout/process1"/>
    <dgm:cxn modelId="{29349A34-BB8B-4B80-8A62-D5E04A773050}" type="presOf" srcId="{75FDC74B-E908-40A9-9BEA-4E0C8B51F555}" destId="{CC3D9EE0-0D68-4173-9C4A-69D5E19C7AA2}" srcOrd="0" destOrd="0" presId="urn:microsoft.com/office/officeart/2005/8/layout/process1"/>
    <dgm:cxn modelId="{4E44E072-6697-4187-A908-DBCC01E8200D}" type="presOf" srcId="{4E76D0E7-9175-41D5-B600-0D25D9E64B6B}" destId="{EE88B6C4-496A-4882-9B85-FB3499727619}" srcOrd="1" destOrd="0" presId="urn:microsoft.com/office/officeart/2005/8/layout/process1"/>
    <dgm:cxn modelId="{5A312573-B57C-414E-B44F-06F04148A077}" type="presOf" srcId="{878612C6-E3DB-48B8-83DB-E91033817A73}" destId="{DD7CBF97-FE00-44F9-9814-4295943ADA61}" srcOrd="0" destOrd="0" presId="urn:microsoft.com/office/officeart/2005/8/layout/process1"/>
    <dgm:cxn modelId="{46E1AF77-6AE4-4C4E-B297-934C316A17B2}" srcId="{75FDC74B-E908-40A9-9BEA-4E0C8B51F555}" destId="{73A2C6A8-0521-4549-B6BB-571BA3A2CC84}" srcOrd="1" destOrd="0" parTransId="{DB68A036-585F-4D86-ADD9-AA0B67B43773}" sibTransId="{B45A7388-1AF9-4DAB-8E03-E8069A4AC2A3}"/>
    <dgm:cxn modelId="{F248D57A-45C1-4EB5-811A-708FA3046BEF}" type="presOf" srcId="{878612C6-E3DB-48B8-83DB-E91033817A73}" destId="{E7B02AAC-DF9F-4FC0-A138-5E0122A5A095}" srcOrd="1" destOrd="0" presId="urn:microsoft.com/office/officeart/2005/8/layout/process1"/>
    <dgm:cxn modelId="{A6EA9995-5C36-4502-B2A4-B3FE14F3D0F1}" srcId="{75FDC74B-E908-40A9-9BEA-4E0C8B51F555}" destId="{9CC0C52D-1B5B-45AA-9CAC-9FD67CCB03D0}" srcOrd="3" destOrd="0" parTransId="{C3901F4B-856A-4602-AC68-A6B102FE8558}" sibTransId="{6F5604EE-FDE0-4C2F-AF8E-A84CF8C87BDA}"/>
    <dgm:cxn modelId="{92D2FF9A-47E0-44EA-A8FB-5052DB72D327}" type="presOf" srcId="{A2491B18-EF21-4EAF-B70D-0563C7F0D354}" destId="{A6149C3F-4B3C-4AAB-84B0-B3E52FA5BEC8}" srcOrd="0" destOrd="0" presId="urn:microsoft.com/office/officeart/2005/8/layout/process1"/>
    <dgm:cxn modelId="{496F9DC9-132A-4765-9329-03082D625C43}" type="presOf" srcId="{B45A7388-1AF9-4DAB-8E03-E8069A4AC2A3}" destId="{3D7B0D1D-1C7C-41B9-BF9B-DE72D7306AEF}" srcOrd="1" destOrd="0" presId="urn:microsoft.com/office/officeart/2005/8/layout/process1"/>
    <dgm:cxn modelId="{DBA49BE4-C5CD-48E0-8195-A312CC7CB704}" type="presOf" srcId="{69F2B52F-6DAE-476D-8E16-6D9BB9B5E53D}" destId="{337A6BAF-5EEC-464A-B728-77BE45D8D260}" srcOrd="0" destOrd="0" presId="urn:microsoft.com/office/officeart/2005/8/layout/process1"/>
    <dgm:cxn modelId="{874C73E5-1EF3-45BF-9F62-7824458A9BF9}" srcId="{75FDC74B-E908-40A9-9BEA-4E0C8B51F555}" destId="{69F2B52F-6DAE-476D-8E16-6D9BB9B5E53D}" srcOrd="2" destOrd="0" parTransId="{3B68C9F9-540A-4AD4-AB22-5614F1AD7752}" sibTransId="{4E76D0E7-9175-41D5-B600-0D25D9E64B6B}"/>
    <dgm:cxn modelId="{11C4EAEA-3252-41E3-B2E2-7DC45172FD1B}" type="presOf" srcId="{9CC0C52D-1B5B-45AA-9CAC-9FD67CCB03D0}" destId="{D540E64E-1319-4A51-B725-AAC8D21DBF43}" srcOrd="0" destOrd="0" presId="urn:microsoft.com/office/officeart/2005/8/layout/process1"/>
    <dgm:cxn modelId="{D2F195FA-9657-4CF3-927B-CF40AE5BE2A8}" type="presOf" srcId="{B45A7388-1AF9-4DAB-8E03-E8069A4AC2A3}" destId="{1FD77FC3-4B47-4519-B290-6301105135E9}" srcOrd="0" destOrd="0" presId="urn:microsoft.com/office/officeart/2005/8/layout/process1"/>
    <dgm:cxn modelId="{6BDE332F-8CD9-4826-8578-46378DA833BD}" type="presParOf" srcId="{CC3D9EE0-0D68-4173-9C4A-69D5E19C7AA2}" destId="{A6149C3F-4B3C-4AAB-84B0-B3E52FA5BEC8}" srcOrd="0" destOrd="0" presId="urn:microsoft.com/office/officeart/2005/8/layout/process1"/>
    <dgm:cxn modelId="{E459BDC3-0612-4F43-B866-A76EDF824FCC}" type="presParOf" srcId="{CC3D9EE0-0D68-4173-9C4A-69D5E19C7AA2}" destId="{DD7CBF97-FE00-44F9-9814-4295943ADA61}" srcOrd="1" destOrd="0" presId="urn:microsoft.com/office/officeart/2005/8/layout/process1"/>
    <dgm:cxn modelId="{348A1EE2-1275-40D7-9FC5-8977A1382652}" type="presParOf" srcId="{DD7CBF97-FE00-44F9-9814-4295943ADA61}" destId="{E7B02AAC-DF9F-4FC0-A138-5E0122A5A095}" srcOrd="0" destOrd="0" presId="urn:microsoft.com/office/officeart/2005/8/layout/process1"/>
    <dgm:cxn modelId="{76B53967-4018-44E8-8838-4A3FFEC572CC}" type="presParOf" srcId="{CC3D9EE0-0D68-4173-9C4A-69D5E19C7AA2}" destId="{F2BBFB3F-EC28-4DB7-B78B-9513566C3F02}" srcOrd="2" destOrd="0" presId="urn:microsoft.com/office/officeart/2005/8/layout/process1"/>
    <dgm:cxn modelId="{C32A9A20-9022-40FE-A164-69A134EE328F}" type="presParOf" srcId="{CC3D9EE0-0D68-4173-9C4A-69D5E19C7AA2}" destId="{1FD77FC3-4B47-4519-B290-6301105135E9}" srcOrd="3" destOrd="0" presId="urn:microsoft.com/office/officeart/2005/8/layout/process1"/>
    <dgm:cxn modelId="{73ADD943-92E0-49F1-AB06-881FB1294F47}" type="presParOf" srcId="{1FD77FC3-4B47-4519-B290-6301105135E9}" destId="{3D7B0D1D-1C7C-41B9-BF9B-DE72D7306AEF}" srcOrd="0" destOrd="0" presId="urn:microsoft.com/office/officeart/2005/8/layout/process1"/>
    <dgm:cxn modelId="{E805C305-BD10-4717-8B04-C7DB12B581FF}" type="presParOf" srcId="{CC3D9EE0-0D68-4173-9C4A-69D5E19C7AA2}" destId="{337A6BAF-5EEC-464A-B728-77BE45D8D260}" srcOrd="4" destOrd="0" presId="urn:microsoft.com/office/officeart/2005/8/layout/process1"/>
    <dgm:cxn modelId="{DEB95669-E7F8-4E9C-8762-64A131FF507E}" type="presParOf" srcId="{CC3D9EE0-0D68-4173-9C4A-69D5E19C7AA2}" destId="{385C8DFC-ECBE-4628-8B7D-DEF510827091}" srcOrd="5" destOrd="0" presId="urn:microsoft.com/office/officeart/2005/8/layout/process1"/>
    <dgm:cxn modelId="{7420B784-194D-488B-8F99-EC20F449F81B}" type="presParOf" srcId="{385C8DFC-ECBE-4628-8B7D-DEF510827091}" destId="{EE88B6C4-496A-4882-9B85-FB3499727619}" srcOrd="0" destOrd="0" presId="urn:microsoft.com/office/officeart/2005/8/layout/process1"/>
    <dgm:cxn modelId="{D8F1D348-ACBD-4217-9B17-F770064AFDB1}" type="presParOf" srcId="{CC3D9EE0-0D68-4173-9C4A-69D5E19C7AA2}" destId="{D540E64E-1319-4A51-B725-AAC8D21DBF43}"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D21E2F-253E-40E2-B802-CAC4370CD88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FDD791CE-A3AF-4C2A-99C2-BDAE6B5D22FC}">
      <dgm:prSet phldrT="[Text]" custT="1"/>
      <dgm:spPr>
        <a:solidFill>
          <a:srgbClr val="00B050">
            <a:alpha val="50000"/>
          </a:srgbClr>
        </a:solidFill>
      </dgm:spPr>
      <dgm:t>
        <a:bodyPr/>
        <a:lstStyle/>
        <a:p>
          <a:pPr>
            <a:buFont typeface="Arial" panose="020B0604020202020204" pitchFamily="34" charset="0"/>
            <a:buChar char="•"/>
          </a:pPr>
          <a:r>
            <a:rPr lang="ru-RU" sz="2800" dirty="0">
              <a:solidFill>
                <a:srgbClr val="002060"/>
              </a:solidFill>
              <a:latin typeface="Arial Narrow" panose="020B0606020202030204" pitchFamily="34" charset="0"/>
            </a:rPr>
            <a:t>Пазарен потенцијал </a:t>
          </a:r>
        </a:p>
        <a:p>
          <a:pPr>
            <a:buFont typeface="Arial" panose="020B0604020202020204" pitchFamily="34" charset="0"/>
            <a:buChar char="•"/>
          </a:pPr>
          <a:r>
            <a:rPr lang="ru-RU" sz="2800" dirty="0">
              <a:solidFill>
                <a:srgbClr val="002060"/>
              </a:solidFill>
              <a:latin typeface="Arial Narrow" panose="020B0606020202030204" pitchFamily="34" charset="0"/>
            </a:rPr>
            <a:t>40 поени</a:t>
          </a:r>
          <a:endParaRPr lang="en-US" sz="2800" dirty="0">
            <a:solidFill>
              <a:srgbClr val="002060"/>
            </a:solidFill>
          </a:endParaRPr>
        </a:p>
      </dgm:t>
    </dgm:pt>
    <dgm:pt modelId="{634FBB0A-A23E-43C1-ABF7-F1BF87A70B46}" type="parTrans" cxnId="{F7CDABEB-79E6-4932-BC0E-5F2E4D7D3FE6}">
      <dgm:prSet/>
      <dgm:spPr/>
      <dgm:t>
        <a:bodyPr/>
        <a:lstStyle/>
        <a:p>
          <a:endParaRPr lang="en-US"/>
        </a:p>
      </dgm:t>
    </dgm:pt>
    <dgm:pt modelId="{6E81DEA8-0074-4B46-AEDC-6D5F5AF16CBD}" type="sibTrans" cxnId="{F7CDABEB-79E6-4932-BC0E-5F2E4D7D3FE6}">
      <dgm:prSet/>
      <dgm:spPr/>
      <dgm:t>
        <a:bodyPr/>
        <a:lstStyle/>
        <a:p>
          <a:endParaRPr lang="en-US"/>
        </a:p>
      </dgm:t>
    </dgm:pt>
    <dgm:pt modelId="{892C0D62-CB8E-45B7-8C58-6CA048CD5A3C}">
      <dgm:prSet phldrT="[Text]" custT="1"/>
      <dgm:spPr>
        <a:solidFill>
          <a:srgbClr val="FFFF00">
            <a:alpha val="50000"/>
          </a:srgbClr>
        </a:solidFill>
      </dgm:spPr>
      <dgm:t>
        <a:bodyPr/>
        <a:lstStyle/>
        <a:p>
          <a:pPr>
            <a:buFont typeface="Arial" panose="020B0604020202020204" pitchFamily="34" charset="0"/>
            <a:buChar char="•"/>
          </a:pPr>
          <a:r>
            <a:rPr lang="en-US" sz="1800" dirty="0">
              <a:solidFill>
                <a:srgbClr val="002060"/>
              </a:solidFill>
              <a:latin typeface="Arial Narrow" panose="020B0606020202030204" pitchFamily="34" charset="0"/>
            </a:rPr>
            <a:t>K</a:t>
          </a:r>
          <a:r>
            <a:rPr lang="ru-RU" sz="1800" dirty="0">
              <a:solidFill>
                <a:srgbClr val="002060"/>
              </a:solidFill>
              <a:latin typeface="Arial Narrow" panose="020B0606020202030204" pitchFamily="34" charset="0"/>
            </a:rPr>
            <a:t>валитет на проектот 25 поени;</a:t>
          </a:r>
          <a:endParaRPr lang="en-US" sz="1800" dirty="0">
            <a:solidFill>
              <a:srgbClr val="002060"/>
            </a:solidFill>
            <a:latin typeface="Arial Narrow" panose="020B0606020202030204" pitchFamily="34" charset="0"/>
          </a:endParaRPr>
        </a:p>
      </dgm:t>
    </dgm:pt>
    <dgm:pt modelId="{A376BB43-6C38-40A4-AFA4-3C51077E00CB}" type="parTrans" cxnId="{7556FCE4-1229-4B3E-8AA2-E39A4DE20E65}">
      <dgm:prSet/>
      <dgm:spPr/>
      <dgm:t>
        <a:bodyPr/>
        <a:lstStyle/>
        <a:p>
          <a:endParaRPr lang="en-US"/>
        </a:p>
      </dgm:t>
    </dgm:pt>
    <dgm:pt modelId="{5B39CE22-9A02-4A15-8215-790531D8AE5B}" type="sibTrans" cxnId="{7556FCE4-1229-4B3E-8AA2-E39A4DE20E65}">
      <dgm:prSet/>
      <dgm:spPr/>
      <dgm:t>
        <a:bodyPr/>
        <a:lstStyle/>
        <a:p>
          <a:endParaRPr lang="en-US"/>
        </a:p>
      </dgm:t>
    </dgm:pt>
    <dgm:pt modelId="{C3EB2AE3-47A3-4E3B-BF74-C04E9CD617EB}">
      <dgm:prSet phldrT="[Text]" custT="1"/>
      <dgm:spPr>
        <a:solidFill>
          <a:schemeClr val="accent5">
            <a:lumMod val="75000"/>
            <a:alpha val="50000"/>
          </a:schemeClr>
        </a:solidFill>
      </dgm:spPr>
      <dgm:t>
        <a:bodyPr/>
        <a:lstStyle/>
        <a:p>
          <a:pPr>
            <a:buFont typeface="Arial" panose="020B0604020202020204" pitchFamily="34" charset="0"/>
            <a:buChar char="•"/>
          </a:pPr>
          <a:r>
            <a:rPr lang="mk-MK" sz="1800" dirty="0">
              <a:solidFill>
                <a:srgbClr val="002060"/>
              </a:solidFill>
              <a:latin typeface="Arial Narrow" panose="020B0606020202030204" pitchFamily="34" charset="0"/>
            </a:rPr>
            <a:t>В</a:t>
          </a:r>
          <a:r>
            <a:rPr lang="ru-RU" sz="1800" dirty="0">
              <a:solidFill>
                <a:srgbClr val="002060"/>
              </a:solidFill>
              <a:latin typeface="Arial Narrow" panose="020B0606020202030204" pitchFamily="34" charset="0"/>
            </a:rPr>
            <a:t>лијание</a:t>
          </a:r>
        </a:p>
        <a:p>
          <a:pPr>
            <a:buFont typeface="Arial" panose="020B0604020202020204" pitchFamily="34" charset="0"/>
            <a:buChar char="•"/>
          </a:pPr>
          <a:r>
            <a:rPr lang="ru-RU" sz="1800" dirty="0">
              <a:solidFill>
                <a:srgbClr val="002060"/>
              </a:solidFill>
              <a:latin typeface="Arial Narrow" panose="020B0606020202030204" pitchFamily="34" charset="0"/>
            </a:rPr>
            <a:t>10 поени.</a:t>
          </a:r>
          <a:endParaRPr lang="en-US" sz="1800" dirty="0">
            <a:solidFill>
              <a:srgbClr val="002060"/>
            </a:solidFill>
            <a:latin typeface="Arial Narrow" panose="020B0606020202030204" pitchFamily="34" charset="0"/>
          </a:endParaRPr>
        </a:p>
      </dgm:t>
    </dgm:pt>
    <dgm:pt modelId="{9902D395-FEB0-42A1-B7CD-13634AA6EE44}" type="parTrans" cxnId="{36855CC1-23E8-4521-9B4F-16071D98EFCF}">
      <dgm:prSet/>
      <dgm:spPr/>
      <dgm:t>
        <a:bodyPr/>
        <a:lstStyle/>
        <a:p>
          <a:endParaRPr lang="en-US"/>
        </a:p>
      </dgm:t>
    </dgm:pt>
    <dgm:pt modelId="{6FE7F740-1EF8-4521-BF2F-0CEAF8D01CE4}" type="sibTrans" cxnId="{36855CC1-23E8-4521-9B4F-16071D98EFCF}">
      <dgm:prSet/>
      <dgm:spPr/>
      <dgm:t>
        <a:bodyPr/>
        <a:lstStyle/>
        <a:p>
          <a:endParaRPr lang="en-US"/>
        </a:p>
      </dgm:t>
    </dgm:pt>
    <dgm:pt modelId="{6F4FD8DB-8BF1-47E5-9E5D-685901A3882B}">
      <dgm:prSet phldrT="[Text]" custT="1"/>
      <dgm:spPr>
        <a:solidFill>
          <a:schemeClr val="accent2">
            <a:lumMod val="60000"/>
            <a:lumOff val="40000"/>
            <a:alpha val="50000"/>
          </a:schemeClr>
        </a:solidFill>
      </dgm:spPr>
      <dgm:t>
        <a:bodyPr/>
        <a:lstStyle/>
        <a:p>
          <a:pPr>
            <a:buFont typeface="Arial" panose="020B0604020202020204" pitchFamily="34" charset="0"/>
            <a:buChar char="•"/>
          </a:pPr>
          <a:r>
            <a:rPr lang="en-US" sz="1600" dirty="0">
              <a:solidFill>
                <a:srgbClr val="002060"/>
              </a:solidFill>
              <a:latin typeface="Arial Narrow" panose="020B0606020202030204" pitchFamily="34" charset="0"/>
            </a:rPr>
            <a:t>K</a:t>
          </a:r>
          <a:r>
            <a:rPr lang="ru-RU" sz="1600" dirty="0">
              <a:solidFill>
                <a:srgbClr val="002060"/>
              </a:solidFill>
              <a:latin typeface="Arial Narrow" panose="020B0606020202030204" pitchFamily="34" charset="0"/>
            </a:rPr>
            <a:t>апацитет на проектниот тим </a:t>
          </a:r>
          <a:endParaRPr lang="en-US" sz="1600" dirty="0">
            <a:solidFill>
              <a:srgbClr val="002060"/>
            </a:solidFill>
            <a:latin typeface="Arial Narrow" panose="020B0606020202030204" pitchFamily="34" charset="0"/>
          </a:endParaRPr>
        </a:p>
        <a:p>
          <a:pPr>
            <a:buFont typeface="Arial" panose="020B0604020202020204" pitchFamily="34" charset="0"/>
            <a:buChar char="•"/>
          </a:pPr>
          <a:r>
            <a:rPr lang="ru-RU" sz="1600" dirty="0">
              <a:solidFill>
                <a:srgbClr val="002060"/>
              </a:solidFill>
              <a:latin typeface="Arial Narrow" panose="020B0606020202030204" pitchFamily="34" charset="0"/>
            </a:rPr>
            <a:t>25 поени</a:t>
          </a:r>
          <a:endParaRPr lang="en-US" sz="1600" dirty="0">
            <a:solidFill>
              <a:srgbClr val="002060"/>
            </a:solidFill>
            <a:highlight>
              <a:srgbClr val="FFFF00"/>
            </a:highlight>
            <a:latin typeface="Arial Narrow" panose="020B0606020202030204" pitchFamily="34" charset="0"/>
          </a:endParaRPr>
        </a:p>
      </dgm:t>
    </dgm:pt>
    <dgm:pt modelId="{8E5B743B-5250-4827-97A4-E488B64DAE5C}" type="parTrans" cxnId="{C1262840-9027-42B0-B577-F8EDBFE5907E}">
      <dgm:prSet/>
      <dgm:spPr/>
      <dgm:t>
        <a:bodyPr/>
        <a:lstStyle/>
        <a:p>
          <a:endParaRPr lang="en-US"/>
        </a:p>
      </dgm:t>
    </dgm:pt>
    <dgm:pt modelId="{41547EB7-4779-4015-9480-C8F0D674DB79}" type="sibTrans" cxnId="{C1262840-9027-42B0-B577-F8EDBFE5907E}">
      <dgm:prSet/>
      <dgm:spPr/>
      <dgm:t>
        <a:bodyPr/>
        <a:lstStyle/>
        <a:p>
          <a:endParaRPr lang="en-US"/>
        </a:p>
      </dgm:t>
    </dgm:pt>
    <dgm:pt modelId="{52C7B6E4-DB54-4828-8BC2-0D560E4B4AC2}" type="pres">
      <dgm:prSet presAssocID="{CED21E2F-253E-40E2-B802-CAC4370CD882}" presName="composite" presStyleCnt="0">
        <dgm:presLayoutVars>
          <dgm:chMax val="1"/>
          <dgm:dir/>
          <dgm:resizeHandles val="exact"/>
        </dgm:presLayoutVars>
      </dgm:prSet>
      <dgm:spPr/>
    </dgm:pt>
    <dgm:pt modelId="{16F53BC4-37B6-4B58-A7DC-B6F9F350AD01}" type="pres">
      <dgm:prSet presAssocID="{CED21E2F-253E-40E2-B802-CAC4370CD882}" presName="radial" presStyleCnt="0">
        <dgm:presLayoutVars>
          <dgm:animLvl val="ctr"/>
        </dgm:presLayoutVars>
      </dgm:prSet>
      <dgm:spPr/>
    </dgm:pt>
    <dgm:pt modelId="{4EA04D1B-4C4B-49AC-A09B-B6667A00BFF0}" type="pres">
      <dgm:prSet presAssocID="{FDD791CE-A3AF-4C2A-99C2-BDAE6B5D22FC}" presName="centerShape" presStyleLbl="vennNode1" presStyleIdx="0" presStyleCnt="4" custLinFactNeighborX="0" custLinFactNeighborY="-26"/>
      <dgm:spPr/>
    </dgm:pt>
    <dgm:pt modelId="{1F26E42A-B35E-4E0B-804A-768DFE33A586}" type="pres">
      <dgm:prSet presAssocID="{892C0D62-CB8E-45B7-8C58-6CA048CD5A3C}" presName="node" presStyleLbl="vennNode1" presStyleIdx="1" presStyleCnt="4" custRadScaleRad="78331">
        <dgm:presLayoutVars>
          <dgm:bulletEnabled val="1"/>
        </dgm:presLayoutVars>
      </dgm:prSet>
      <dgm:spPr/>
    </dgm:pt>
    <dgm:pt modelId="{FB0099CE-9B07-4C19-AA06-6C121509BED5}" type="pres">
      <dgm:prSet presAssocID="{C3EB2AE3-47A3-4E3B-BF74-C04E9CD617EB}" presName="node" presStyleLbl="vennNode1" presStyleIdx="2" presStyleCnt="4" custScaleY="85894" custRadScaleRad="93102" custRadScaleInc="-9431">
        <dgm:presLayoutVars>
          <dgm:bulletEnabled val="1"/>
        </dgm:presLayoutVars>
      </dgm:prSet>
      <dgm:spPr/>
    </dgm:pt>
    <dgm:pt modelId="{F4766039-A195-4E13-818C-873472E87BCC}" type="pres">
      <dgm:prSet presAssocID="{6F4FD8DB-8BF1-47E5-9E5D-685901A3882B}" presName="node" presStyleLbl="vennNode1" presStyleIdx="3" presStyleCnt="4" custRadScaleRad="96153" custRadScaleInc="12874">
        <dgm:presLayoutVars>
          <dgm:bulletEnabled val="1"/>
        </dgm:presLayoutVars>
      </dgm:prSet>
      <dgm:spPr/>
    </dgm:pt>
  </dgm:ptLst>
  <dgm:cxnLst>
    <dgm:cxn modelId="{C164B303-EBDB-4E3B-ACD4-AEF8048FB477}" type="presOf" srcId="{C3EB2AE3-47A3-4E3B-BF74-C04E9CD617EB}" destId="{FB0099CE-9B07-4C19-AA06-6C121509BED5}" srcOrd="0" destOrd="0" presId="urn:microsoft.com/office/officeart/2005/8/layout/radial3"/>
    <dgm:cxn modelId="{C1262840-9027-42B0-B577-F8EDBFE5907E}" srcId="{FDD791CE-A3AF-4C2A-99C2-BDAE6B5D22FC}" destId="{6F4FD8DB-8BF1-47E5-9E5D-685901A3882B}" srcOrd="2" destOrd="0" parTransId="{8E5B743B-5250-4827-97A4-E488B64DAE5C}" sibTransId="{41547EB7-4779-4015-9480-C8F0D674DB79}"/>
    <dgm:cxn modelId="{D044D95E-925A-44A4-9469-7C4646FC0AB0}" type="presOf" srcId="{CED21E2F-253E-40E2-B802-CAC4370CD882}" destId="{52C7B6E4-DB54-4828-8BC2-0D560E4B4AC2}" srcOrd="0" destOrd="0" presId="urn:microsoft.com/office/officeart/2005/8/layout/radial3"/>
    <dgm:cxn modelId="{F658BD49-5535-4AE6-A97F-A11970454F03}" type="presOf" srcId="{892C0D62-CB8E-45B7-8C58-6CA048CD5A3C}" destId="{1F26E42A-B35E-4E0B-804A-768DFE33A586}" srcOrd="0" destOrd="0" presId="urn:microsoft.com/office/officeart/2005/8/layout/radial3"/>
    <dgm:cxn modelId="{06FAE78E-47EA-4FFB-9B30-EDCBABF1E337}" type="presOf" srcId="{6F4FD8DB-8BF1-47E5-9E5D-685901A3882B}" destId="{F4766039-A195-4E13-818C-873472E87BCC}" srcOrd="0" destOrd="0" presId="urn:microsoft.com/office/officeart/2005/8/layout/radial3"/>
    <dgm:cxn modelId="{D95AADA8-A4D4-41D9-9BE3-538ECFF6481F}" type="presOf" srcId="{FDD791CE-A3AF-4C2A-99C2-BDAE6B5D22FC}" destId="{4EA04D1B-4C4B-49AC-A09B-B6667A00BFF0}" srcOrd="0" destOrd="0" presId="urn:microsoft.com/office/officeart/2005/8/layout/radial3"/>
    <dgm:cxn modelId="{36855CC1-23E8-4521-9B4F-16071D98EFCF}" srcId="{FDD791CE-A3AF-4C2A-99C2-BDAE6B5D22FC}" destId="{C3EB2AE3-47A3-4E3B-BF74-C04E9CD617EB}" srcOrd="1" destOrd="0" parTransId="{9902D395-FEB0-42A1-B7CD-13634AA6EE44}" sibTransId="{6FE7F740-1EF8-4521-BF2F-0CEAF8D01CE4}"/>
    <dgm:cxn modelId="{7556FCE4-1229-4B3E-8AA2-E39A4DE20E65}" srcId="{FDD791CE-A3AF-4C2A-99C2-BDAE6B5D22FC}" destId="{892C0D62-CB8E-45B7-8C58-6CA048CD5A3C}" srcOrd="0" destOrd="0" parTransId="{A376BB43-6C38-40A4-AFA4-3C51077E00CB}" sibTransId="{5B39CE22-9A02-4A15-8215-790531D8AE5B}"/>
    <dgm:cxn modelId="{F7CDABEB-79E6-4932-BC0E-5F2E4D7D3FE6}" srcId="{CED21E2F-253E-40E2-B802-CAC4370CD882}" destId="{FDD791CE-A3AF-4C2A-99C2-BDAE6B5D22FC}" srcOrd="0" destOrd="0" parTransId="{634FBB0A-A23E-43C1-ABF7-F1BF87A70B46}" sibTransId="{6E81DEA8-0074-4B46-AEDC-6D5F5AF16CBD}"/>
    <dgm:cxn modelId="{FE508E64-C04B-4392-82AC-7903BC256763}" type="presParOf" srcId="{52C7B6E4-DB54-4828-8BC2-0D560E4B4AC2}" destId="{16F53BC4-37B6-4B58-A7DC-B6F9F350AD01}" srcOrd="0" destOrd="0" presId="urn:microsoft.com/office/officeart/2005/8/layout/radial3"/>
    <dgm:cxn modelId="{6C0DC85E-9FC2-475A-974E-A79C37BB8D3D}" type="presParOf" srcId="{16F53BC4-37B6-4B58-A7DC-B6F9F350AD01}" destId="{4EA04D1B-4C4B-49AC-A09B-B6667A00BFF0}" srcOrd="0" destOrd="0" presId="urn:microsoft.com/office/officeart/2005/8/layout/radial3"/>
    <dgm:cxn modelId="{BEAEEF7C-C789-420F-8D9F-BAFA70493E7F}" type="presParOf" srcId="{16F53BC4-37B6-4B58-A7DC-B6F9F350AD01}" destId="{1F26E42A-B35E-4E0B-804A-768DFE33A586}" srcOrd="1" destOrd="0" presId="urn:microsoft.com/office/officeart/2005/8/layout/radial3"/>
    <dgm:cxn modelId="{913CA2F0-1ABF-47B4-ADF1-9289EDC6EF86}" type="presParOf" srcId="{16F53BC4-37B6-4B58-A7DC-B6F9F350AD01}" destId="{FB0099CE-9B07-4C19-AA06-6C121509BED5}" srcOrd="2" destOrd="0" presId="urn:microsoft.com/office/officeart/2005/8/layout/radial3"/>
    <dgm:cxn modelId="{4E1D6A75-6ACB-47E9-9A71-4783490D0BDE}" type="presParOf" srcId="{16F53BC4-37B6-4B58-A7DC-B6F9F350AD01}" destId="{F4766039-A195-4E13-818C-873472E87BCC}" srcOrd="3"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BA2C69-855A-4647-A441-63BD7E73CB6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9015A8E-62B3-4937-B206-AC54BB06BFA6}">
      <dgm:prSet custT="1"/>
      <dgm:spPr/>
      <dgm:t>
        <a:bodyPr/>
        <a:lstStyle/>
        <a:p>
          <a:r>
            <a:rPr lang="mk-MK" sz="1600" dirty="0">
              <a:latin typeface="Arial Narrow" panose="020B0606020202030204" pitchFamily="34" charset="0"/>
            </a:rPr>
            <a:t>Сите обрасци за аплицирање можете да ги преземете на </a:t>
          </a:r>
          <a:r>
            <a:rPr lang="mk-MK" sz="1600" dirty="0" err="1">
              <a:latin typeface="Arial Narrow" panose="020B0606020202030204" pitchFamily="34" charset="0"/>
            </a:rPr>
            <a:t>линкот</a:t>
          </a:r>
          <a:r>
            <a:rPr lang="mk-MK" sz="1600" dirty="0">
              <a:latin typeface="Arial Narrow" panose="020B0606020202030204" pitchFamily="34" charset="0"/>
            </a:rPr>
            <a:t>:</a:t>
          </a:r>
        </a:p>
        <a:p>
          <a:r>
            <a:rPr lang="en-US" sz="16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https://fez.gov.mk/развој-на-добавувачи/</a:t>
          </a:r>
          <a:r>
            <a:rPr lang="mk-MK" sz="1600" dirty="0">
              <a:solidFill>
                <a:schemeClr val="bg1"/>
              </a:solidFill>
            </a:rPr>
            <a:t> </a:t>
          </a:r>
          <a:endParaRPr lang="mk-MK" sz="1600" dirty="0">
            <a:solidFill>
              <a:schemeClr val="bg1"/>
            </a:solidFill>
            <a:latin typeface="Arial Narrow" panose="020B0606020202030204" pitchFamily="34" charset="0"/>
          </a:endParaRPr>
        </a:p>
        <a:p>
          <a:r>
            <a:rPr lang="mk-MK" sz="1600" dirty="0">
              <a:latin typeface="Arial Narrow" panose="020B0606020202030204" pitchFamily="34" charset="0"/>
            </a:rPr>
            <a:t>Кликнете:“</a:t>
          </a:r>
          <a:r>
            <a:rPr lang="mk-MK" sz="1600" dirty="0" err="1">
              <a:latin typeface="Arial Narrow" panose="020B0606020202030204" pitchFamily="34" charset="0"/>
            </a:rPr>
            <a:t>Превземи</a:t>
          </a:r>
          <a:r>
            <a:rPr lang="mk-MK" sz="1600" dirty="0">
              <a:latin typeface="Arial Narrow" panose="020B0606020202030204" pitchFamily="34" charset="0"/>
            </a:rPr>
            <a:t> апликација</a:t>
          </a:r>
          <a:r>
            <a:rPr lang="mk-MK" sz="1600" dirty="0"/>
            <a:t>”.</a:t>
          </a:r>
          <a:endParaRPr lang="en-US" sz="1600" dirty="0"/>
        </a:p>
      </dgm:t>
    </dgm:pt>
    <dgm:pt modelId="{0F4D830F-2EBC-4FE6-B239-25DC2A8E1E01}" type="parTrans" cxnId="{92EAD967-CECA-4B6F-99E8-9B847B35B6DD}">
      <dgm:prSet/>
      <dgm:spPr/>
      <dgm:t>
        <a:bodyPr/>
        <a:lstStyle/>
        <a:p>
          <a:endParaRPr lang="en-US"/>
        </a:p>
      </dgm:t>
    </dgm:pt>
    <dgm:pt modelId="{F2D01B46-308F-47E0-A31F-54BD6D8FE6CC}" type="sibTrans" cxnId="{92EAD967-CECA-4B6F-99E8-9B847B35B6DD}">
      <dgm:prSet/>
      <dgm:spPr/>
      <dgm:t>
        <a:bodyPr/>
        <a:lstStyle/>
        <a:p>
          <a:endParaRPr lang="en-US"/>
        </a:p>
      </dgm:t>
    </dgm:pt>
    <dgm:pt modelId="{3000317E-D4F7-40FA-BD02-E5881EAE5075}">
      <dgm:prSet custT="1"/>
      <dgm:spPr/>
      <dgm:t>
        <a:bodyPr/>
        <a:lstStyle/>
        <a:p>
          <a:r>
            <a:rPr lang="mk-MK" sz="1600" dirty="0">
              <a:latin typeface="Arial Narrow" panose="020B0606020202030204" pitchFamily="34" charset="0"/>
            </a:rPr>
            <a:t>Уредно да се пополнат, потпишат и </a:t>
          </a:r>
          <a:r>
            <a:rPr lang="mk-MK" sz="1600" dirty="0" err="1">
              <a:latin typeface="Arial Narrow" panose="020B0606020202030204" pitchFamily="34" charset="0"/>
            </a:rPr>
            <a:t>печатираат</a:t>
          </a:r>
          <a:r>
            <a:rPr lang="mk-MK" sz="1600" dirty="0">
              <a:latin typeface="Arial Narrow" panose="020B0606020202030204" pitchFamily="34" charset="0"/>
            </a:rPr>
            <a:t>:</a:t>
          </a:r>
        </a:p>
      </dgm:t>
    </dgm:pt>
    <dgm:pt modelId="{3C5954C8-5721-43CC-ACB6-E4D5B7269D13}" type="parTrans" cxnId="{F16B7366-8284-4B1A-95E5-EE4D57E9BE72}">
      <dgm:prSet/>
      <dgm:spPr/>
      <dgm:t>
        <a:bodyPr/>
        <a:lstStyle/>
        <a:p>
          <a:endParaRPr lang="en-US"/>
        </a:p>
      </dgm:t>
    </dgm:pt>
    <dgm:pt modelId="{B312A0A5-C17F-4845-9D83-9B7ADF094DB0}" type="sibTrans" cxnId="{F16B7366-8284-4B1A-95E5-EE4D57E9BE72}">
      <dgm:prSet/>
      <dgm:spPr/>
      <dgm:t>
        <a:bodyPr/>
        <a:lstStyle/>
        <a:p>
          <a:endParaRPr lang="en-US"/>
        </a:p>
      </dgm:t>
    </dgm:pt>
    <dgm:pt modelId="{9674D5A5-D72A-471E-8DE2-6BD1F241E6ED}">
      <dgm:prSet custT="1"/>
      <dgm:spPr/>
      <dgm:t>
        <a:bodyPr/>
        <a:lstStyle/>
        <a:p>
          <a:r>
            <a:rPr lang="mk-MK" sz="1600" dirty="0">
              <a:latin typeface="Arial Narrow" panose="020B0606020202030204" pitchFamily="34" charset="0"/>
            </a:rPr>
            <a:t>образец за проектна апликација; </a:t>
          </a:r>
          <a:endParaRPr lang="en-US" sz="1600" dirty="0">
            <a:latin typeface="Arial Narrow" panose="020B0606020202030204" pitchFamily="34" charset="0"/>
          </a:endParaRPr>
        </a:p>
      </dgm:t>
    </dgm:pt>
    <dgm:pt modelId="{6FF4D761-F667-4850-A0B8-35376A130C94}" type="parTrans" cxnId="{9F0456D1-5CDD-4DBE-899E-47E1D5FA047F}">
      <dgm:prSet/>
      <dgm:spPr/>
      <dgm:t>
        <a:bodyPr/>
        <a:lstStyle/>
        <a:p>
          <a:endParaRPr lang="en-US"/>
        </a:p>
      </dgm:t>
    </dgm:pt>
    <dgm:pt modelId="{5B7444EF-461C-4BBE-9284-678048D3BC82}" type="sibTrans" cxnId="{9F0456D1-5CDD-4DBE-899E-47E1D5FA047F}">
      <dgm:prSet/>
      <dgm:spPr/>
      <dgm:t>
        <a:bodyPr/>
        <a:lstStyle/>
        <a:p>
          <a:endParaRPr lang="en-US"/>
        </a:p>
      </dgm:t>
    </dgm:pt>
    <dgm:pt modelId="{DFB78BD4-A4E7-46FD-B700-3ECDC33D9733}">
      <dgm:prSet custT="1"/>
      <dgm:spPr/>
      <dgm:t>
        <a:bodyPr/>
        <a:lstStyle/>
        <a:p>
          <a:r>
            <a:rPr lang="mk-MK" sz="1600" dirty="0">
              <a:latin typeface="Arial Narrow" panose="020B0606020202030204" pitchFamily="34" charset="0"/>
            </a:rPr>
            <a:t>изјава на Апликантот за прифаќање на условите на Дирекцијата.</a:t>
          </a:r>
          <a:endParaRPr lang="en-US" sz="1600" dirty="0">
            <a:latin typeface="Arial Narrow" panose="020B0606020202030204" pitchFamily="34" charset="0"/>
          </a:endParaRPr>
        </a:p>
      </dgm:t>
    </dgm:pt>
    <dgm:pt modelId="{5714FB76-0AF7-4AD4-81A9-003AFBE19163}" type="parTrans" cxnId="{8CB6F2F1-D976-47D0-BE33-825773A9D3C8}">
      <dgm:prSet/>
      <dgm:spPr/>
      <dgm:t>
        <a:bodyPr/>
        <a:lstStyle/>
        <a:p>
          <a:endParaRPr lang="en-US"/>
        </a:p>
      </dgm:t>
    </dgm:pt>
    <dgm:pt modelId="{53114EC6-6CDC-4DFB-9D58-8555F1745F00}" type="sibTrans" cxnId="{8CB6F2F1-D976-47D0-BE33-825773A9D3C8}">
      <dgm:prSet/>
      <dgm:spPr/>
      <dgm:t>
        <a:bodyPr/>
        <a:lstStyle/>
        <a:p>
          <a:endParaRPr lang="en-US"/>
        </a:p>
      </dgm:t>
    </dgm:pt>
    <dgm:pt modelId="{7CFF5470-92A8-4DFA-BE73-BE1E1C3734A2}">
      <dgm:prSet custT="1"/>
      <dgm:spPr/>
      <dgm:t>
        <a:bodyPr/>
        <a:lstStyle/>
        <a:p>
          <a:r>
            <a:rPr lang="mk-MK" sz="1600" dirty="0">
              <a:latin typeface="Arial Narrow" panose="020B0606020202030204" pitchFamily="34" charset="0"/>
            </a:rPr>
            <a:t>Документација која ја обезбедува Апликантот:</a:t>
          </a:r>
        </a:p>
      </dgm:t>
    </dgm:pt>
    <dgm:pt modelId="{425894E0-F2D6-4CE6-8843-DD22189C5A09}" type="parTrans" cxnId="{9D4DD284-4F09-4E83-B052-ABFDED20EA5E}">
      <dgm:prSet/>
      <dgm:spPr/>
      <dgm:t>
        <a:bodyPr/>
        <a:lstStyle/>
        <a:p>
          <a:endParaRPr lang="en-US"/>
        </a:p>
      </dgm:t>
    </dgm:pt>
    <dgm:pt modelId="{51051FF2-5A01-44BB-B1A6-B44492F508B0}" type="sibTrans" cxnId="{9D4DD284-4F09-4E83-B052-ABFDED20EA5E}">
      <dgm:prSet/>
      <dgm:spPr/>
      <dgm:t>
        <a:bodyPr/>
        <a:lstStyle/>
        <a:p>
          <a:endParaRPr lang="en-US"/>
        </a:p>
      </dgm:t>
    </dgm:pt>
    <dgm:pt modelId="{DBF6E9AB-BB7F-434D-BC36-907A3DD4F037}">
      <dgm:prSet custT="1"/>
      <dgm:spPr/>
      <dgm:t>
        <a:bodyPr/>
        <a:lstStyle/>
        <a:p>
          <a:r>
            <a:rPr lang="mk-MK" sz="1600" dirty="0">
              <a:latin typeface="Arial Narrow" panose="020B0606020202030204" pitchFamily="34" charset="0"/>
            </a:rPr>
            <a:t>кратки биографии на лицата кои го сочинуваат проектниот тим (најмногу за 5 (пет) лица); </a:t>
          </a:r>
          <a:endParaRPr lang="en-US" sz="1600" dirty="0">
            <a:latin typeface="Arial Narrow" panose="020B0606020202030204" pitchFamily="34" charset="0"/>
          </a:endParaRPr>
        </a:p>
      </dgm:t>
    </dgm:pt>
    <dgm:pt modelId="{25FFD1FD-4443-4FD5-8421-C08B7972C35D}" type="parTrans" cxnId="{F137A1C2-748F-4749-AB8A-8187945D6502}">
      <dgm:prSet/>
      <dgm:spPr/>
      <dgm:t>
        <a:bodyPr/>
        <a:lstStyle/>
        <a:p>
          <a:endParaRPr lang="en-US"/>
        </a:p>
      </dgm:t>
    </dgm:pt>
    <dgm:pt modelId="{EF8FE099-5DBA-4133-A5C3-BDED6BECA4B3}" type="sibTrans" cxnId="{F137A1C2-748F-4749-AB8A-8187945D6502}">
      <dgm:prSet/>
      <dgm:spPr/>
      <dgm:t>
        <a:bodyPr/>
        <a:lstStyle/>
        <a:p>
          <a:endParaRPr lang="en-US"/>
        </a:p>
      </dgm:t>
    </dgm:pt>
    <dgm:pt modelId="{CD186EF8-F467-49FA-87D5-ECAE4F73E0CC}">
      <dgm:prSet custT="1"/>
      <dgm:spPr/>
      <dgm:t>
        <a:bodyPr/>
        <a:lstStyle/>
        <a:p>
          <a:r>
            <a:rPr lang="mk-MK" sz="1600" dirty="0">
              <a:latin typeface="Arial Narrow" panose="020B0606020202030204" pitchFamily="34" charset="0"/>
            </a:rPr>
            <a:t>Проектната апликација, (во Word и PDF формат) и биографиите треба да бидат доставени на македонски и да се прикачат на формуларот за аплицирање со клик на копчето “Аплицирај”. </a:t>
          </a:r>
          <a:endParaRPr lang="en-US" sz="1600" dirty="0">
            <a:latin typeface="Arial Narrow" panose="020B0606020202030204" pitchFamily="34" charset="0"/>
          </a:endParaRPr>
        </a:p>
      </dgm:t>
    </dgm:pt>
    <dgm:pt modelId="{B5F6A876-210D-4856-914F-931BF8D96B7E}" type="parTrans" cxnId="{28E07455-A8B5-415E-A2E0-0548B4CD1DD4}">
      <dgm:prSet/>
      <dgm:spPr/>
      <dgm:t>
        <a:bodyPr/>
        <a:lstStyle/>
        <a:p>
          <a:endParaRPr lang="en-US"/>
        </a:p>
      </dgm:t>
    </dgm:pt>
    <dgm:pt modelId="{85A27B76-838F-49CF-9322-E818DA86F20A}" type="sibTrans" cxnId="{28E07455-A8B5-415E-A2E0-0548B4CD1DD4}">
      <dgm:prSet/>
      <dgm:spPr/>
      <dgm:t>
        <a:bodyPr/>
        <a:lstStyle/>
        <a:p>
          <a:endParaRPr lang="en-US"/>
        </a:p>
      </dgm:t>
    </dgm:pt>
    <dgm:pt modelId="{31BBC70F-2D58-4B44-A180-B6E5EA8D413F}" type="pres">
      <dgm:prSet presAssocID="{EEBA2C69-855A-4647-A441-63BD7E73CB6D}" presName="CompostProcess" presStyleCnt="0">
        <dgm:presLayoutVars>
          <dgm:dir/>
          <dgm:resizeHandles val="exact"/>
        </dgm:presLayoutVars>
      </dgm:prSet>
      <dgm:spPr/>
    </dgm:pt>
    <dgm:pt modelId="{77323A4B-929C-4193-B461-7EEC9EE76922}" type="pres">
      <dgm:prSet presAssocID="{EEBA2C69-855A-4647-A441-63BD7E73CB6D}" presName="arrow" presStyleLbl="bgShp" presStyleIdx="0" presStyleCnt="1" custLinFactNeighborX="308" custLinFactNeighborY="0"/>
      <dgm:spPr/>
    </dgm:pt>
    <dgm:pt modelId="{17D37C59-BE4C-4AA4-A23D-AFC79BAB3F33}" type="pres">
      <dgm:prSet presAssocID="{EEBA2C69-855A-4647-A441-63BD7E73CB6D}" presName="linearProcess" presStyleCnt="0"/>
      <dgm:spPr/>
    </dgm:pt>
    <dgm:pt modelId="{84B2E86A-FFF8-483C-99FA-BBB581BD6724}" type="pres">
      <dgm:prSet presAssocID="{89015A8E-62B3-4937-B206-AC54BB06BFA6}" presName="textNode" presStyleLbl="node1" presStyleIdx="0" presStyleCnt="4" custScaleY="146644" custLinFactNeighborX="-25753">
        <dgm:presLayoutVars>
          <dgm:bulletEnabled val="1"/>
        </dgm:presLayoutVars>
      </dgm:prSet>
      <dgm:spPr/>
    </dgm:pt>
    <dgm:pt modelId="{76377FD2-A6A9-48C9-9A7B-EA57F9AB5FD5}" type="pres">
      <dgm:prSet presAssocID="{F2D01B46-308F-47E0-A31F-54BD6D8FE6CC}" presName="sibTrans" presStyleCnt="0"/>
      <dgm:spPr/>
    </dgm:pt>
    <dgm:pt modelId="{352943EE-5D89-4FF6-8457-6E13CC99C63F}" type="pres">
      <dgm:prSet presAssocID="{3000317E-D4F7-40FA-BD02-E5881EAE5075}" presName="textNode" presStyleLbl="node1" presStyleIdx="1" presStyleCnt="4" custScaleY="148209">
        <dgm:presLayoutVars>
          <dgm:bulletEnabled val="1"/>
        </dgm:presLayoutVars>
      </dgm:prSet>
      <dgm:spPr/>
    </dgm:pt>
    <dgm:pt modelId="{A20655C6-B79A-4502-8318-7064A776565C}" type="pres">
      <dgm:prSet presAssocID="{B312A0A5-C17F-4845-9D83-9B7ADF094DB0}" presName="sibTrans" presStyleCnt="0"/>
      <dgm:spPr/>
    </dgm:pt>
    <dgm:pt modelId="{7E6D198C-8ADE-468E-8961-0B220CBCF302}" type="pres">
      <dgm:prSet presAssocID="{7CFF5470-92A8-4DFA-BE73-BE1E1C3734A2}" presName="textNode" presStyleLbl="node1" presStyleIdx="2" presStyleCnt="4" custScaleY="145079">
        <dgm:presLayoutVars>
          <dgm:bulletEnabled val="1"/>
        </dgm:presLayoutVars>
      </dgm:prSet>
      <dgm:spPr/>
    </dgm:pt>
    <dgm:pt modelId="{59983A43-AB26-4237-A8F5-CEEE49BC326B}" type="pres">
      <dgm:prSet presAssocID="{51051FF2-5A01-44BB-B1A6-B44492F508B0}" presName="sibTrans" presStyleCnt="0"/>
      <dgm:spPr/>
    </dgm:pt>
    <dgm:pt modelId="{CC9434D5-B55F-4487-8924-4CE6198B5B59}" type="pres">
      <dgm:prSet presAssocID="{CD186EF8-F467-49FA-87D5-ECAE4F73E0CC}" presName="textNode" presStyleLbl="node1" presStyleIdx="3" presStyleCnt="4" custScaleY="130997">
        <dgm:presLayoutVars>
          <dgm:bulletEnabled val="1"/>
        </dgm:presLayoutVars>
      </dgm:prSet>
      <dgm:spPr/>
    </dgm:pt>
  </dgm:ptLst>
  <dgm:cxnLst>
    <dgm:cxn modelId="{F16B7366-8284-4B1A-95E5-EE4D57E9BE72}" srcId="{EEBA2C69-855A-4647-A441-63BD7E73CB6D}" destId="{3000317E-D4F7-40FA-BD02-E5881EAE5075}" srcOrd="1" destOrd="0" parTransId="{3C5954C8-5721-43CC-ACB6-E4D5B7269D13}" sibTransId="{B312A0A5-C17F-4845-9D83-9B7ADF094DB0}"/>
    <dgm:cxn modelId="{92EAD967-CECA-4B6F-99E8-9B847B35B6DD}" srcId="{EEBA2C69-855A-4647-A441-63BD7E73CB6D}" destId="{89015A8E-62B3-4937-B206-AC54BB06BFA6}" srcOrd="0" destOrd="0" parTransId="{0F4D830F-2EBC-4FE6-B239-25DC2A8E1E01}" sibTransId="{F2D01B46-308F-47E0-A31F-54BD6D8FE6CC}"/>
    <dgm:cxn modelId="{04242969-8364-458F-9842-3602A962BA7E}" type="presOf" srcId="{7CFF5470-92A8-4DFA-BE73-BE1E1C3734A2}" destId="{7E6D198C-8ADE-468E-8961-0B220CBCF302}" srcOrd="0" destOrd="0" presId="urn:microsoft.com/office/officeart/2005/8/layout/hProcess9"/>
    <dgm:cxn modelId="{B14ECB70-6772-464B-AC73-936C508797CC}" type="presOf" srcId="{DFB78BD4-A4E7-46FD-B700-3ECDC33D9733}" destId="{352943EE-5D89-4FF6-8457-6E13CC99C63F}" srcOrd="0" destOrd="2" presId="urn:microsoft.com/office/officeart/2005/8/layout/hProcess9"/>
    <dgm:cxn modelId="{28E07455-A8B5-415E-A2E0-0548B4CD1DD4}" srcId="{EEBA2C69-855A-4647-A441-63BD7E73CB6D}" destId="{CD186EF8-F467-49FA-87D5-ECAE4F73E0CC}" srcOrd="3" destOrd="0" parTransId="{B5F6A876-210D-4856-914F-931BF8D96B7E}" sibTransId="{85A27B76-838F-49CF-9322-E818DA86F20A}"/>
    <dgm:cxn modelId="{3821907E-23C5-4F68-B27D-E84CFC89C6B8}" type="presOf" srcId="{EEBA2C69-855A-4647-A441-63BD7E73CB6D}" destId="{31BBC70F-2D58-4B44-A180-B6E5EA8D413F}" srcOrd="0" destOrd="0" presId="urn:microsoft.com/office/officeart/2005/8/layout/hProcess9"/>
    <dgm:cxn modelId="{9D4DD284-4F09-4E83-B052-ABFDED20EA5E}" srcId="{EEBA2C69-855A-4647-A441-63BD7E73CB6D}" destId="{7CFF5470-92A8-4DFA-BE73-BE1E1C3734A2}" srcOrd="2" destOrd="0" parTransId="{425894E0-F2D6-4CE6-8843-DD22189C5A09}" sibTransId="{51051FF2-5A01-44BB-B1A6-B44492F508B0}"/>
    <dgm:cxn modelId="{CCFBE89A-FDF9-4E05-A819-19B7813133B0}" type="presOf" srcId="{DBF6E9AB-BB7F-434D-BC36-907A3DD4F037}" destId="{7E6D198C-8ADE-468E-8961-0B220CBCF302}" srcOrd="0" destOrd="1" presId="urn:microsoft.com/office/officeart/2005/8/layout/hProcess9"/>
    <dgm:cxn modelId="{3DB0D7A7-EA71-48F1-ABC6-28CAD6D416D3}" type="presOf" srcId="{CD186EF8-F467-49FA-87D5-ECAE4F73E0CC}" destId="{CC9434D5-B55F-4487-8924-4CE6198B5B59}" srcOrd="0" destOrd="0" presId="urn:microsoft.com/office/officeart/2005/8/layout/hProcess9"/>
    <dgm:cxn modelId="{936006BD-73A7-42C9-BCCA-EC85A9E9C0C2}" type="presOf" srcId="{9674D5A5-D72A-471E-8DE2-6BD1F241E6ED}" destId="{352943EE-5D89-4FF6-8457-6E13CC99C63F}" srcOrd="0" destOrd="1" presId="urn:microsoft.com/office/officeart/2005/8/layout/hProcess9"/>
    <dgm:cxn modelId="{F137A1C2-748F-4749-AB8A-8187945D6502}" srcId="{7CFF5470-92A8-4DFA-BE73-BE1E1C3734A2}" destId="{DBF6E9AB-BB7F-434D-BC36-907A3DD4F037}" srcOrd="0" destOrd="0" parTransId="{25FFD1FD-4443-4FD5-8421-C08B7972C35D}" sibTransId="{EF8FE099-5DBA-4133-A5C3-BDED6BECA4B3}"/>
    <dgm:cxn modelId="{9F0456D1-5CDD-4DBE-899E-47E1D5FA047F}" srcId="{3000317E-D4F7-40FA-BD02-E5881EAE5075}" destId="{9674D5A5-D72A-471E-8DE2-6BD1F241E6ED}" srcOrd="0" destOrd="0" parTransId="{6FF4D761-F667-4850-A0B8-35376A130C94}" sibTransId="{5B7444EF-461C-4BBE-9284-678048D3BC82}"/>
    <dgm:cxn modelId="{539F9DD3-6C4E-4A2B-BF83-E06D5372CA23}" type="presOf" srcId="{3000317E-D4F7-40FA-BD02-E5881EAE5075}" destId="{352943EE-5D89-4FF6-8457-6E13CC99C63F}" srcOrd="0" destOrd="0" presId="urn:microsoft.com/office/officeart/2005/8/layout/hProcess9"/>
    <dgm:cxn modelId="{8CB6F2F1-D976-47D0-BE33-825773A9D3C8}" srcId="{3000317E-D4F7-40FA-BD02-E5881EAE5075}" destId="{DFB78BD4-A4E7-46FD-B700-3ECDC33D9733}" srcOrd="1" destOrd="0" parTransId="{5714FB76-0AF7-4AD4-81A9-003AFBE19163}" sibTransId="{53114EC6-6CDC-4DFB-9D58-8555F1745F00}"/>
    <dgm:cxn modelId="{A12F57F9-EDA8-426A-B49D-34659C976A27}" type="presOf" srcId="{89015A8E-62B3-4937-B206-AC54BB06BFA6}" destId="{84B2E86A-FFF8-483C-99FA-BBB581BD6724}" srcOrd="0" destOrd="0" presId="urn:microsoft.com/office/officeart/2005/8/layout/hProcess9"/>
    <dgm:cxn modelId="{3BED7857-1148-499A-A010-8372087DFE1F}" type="presParOf" srcId="{31BBC70F-2D58-4B44-A180-B6E5EA8D413F}" destId="{77323A4B-929C-4193-B461-7EEC9EE76922}" srcOrd="0" destOrd="0" presId="urn:microsoft.com/office/officeart/2005/8/layout/hProcess9"/>
    <dgm:cxn modelId="{1B5F191F-EAC5-4B2C-BD67-1841984E6D9D}" type="presParOf" srcId="{31BBC70F-2D58-4B44-A180-B6E5EA8D413F}" destId="{17D37C59-BE4C-4AA4-A23D-AFC79BAB3F33}" srcOrd="1" destOrd="0" presId="urn:microsoft.com/office/officeart/2005/8/layout/hProcess9"/>
    <dgm:cxn modelId="{174EB2B5-10AB-4E44-B8BA-E01FD481EC37}" type="presParOf" srcId="{17D37C59-BE4C-4AA4-A23D-AFC79BAB3F33}" destId="{84B2E86A-FFF8-483C-99FA-BBB581BD6724}" srcOrd="0" destOrd="0" presId="urn:microsoft.com/office/officeart/2005/8/layout/hProcess9"/>
    <dgm:cxn modelId="{754AD58E-B68F-4A44-9286-FCEC9C1B0751}" type="presParOf" srcId="{17D37C59-BE4C-4AA4-A23D-AFC79BAB3F33}" destId="{76377FD2-A6A9-48C9-9A7B-EA57F9AB5FD5}" srcOrd="1" destOrd="0" presId="urn:microsoft.com/office/officeart/2005/8/layout/hProcess9"/>
    <dgm:cxn modelId="{B7E44E46-6BC0-4B38-AD38-A270E7362AE5}" type="presParOf" srcId="{17D37C59-BE4C-4AA4-A23D-AFC79BAB3F33}" destId="{352943EE-5D89-4FF6-8457-6E13CC99C63F}" srcOrd="2" destOrd="0" presId="urn:microsoft.com/office/officeart/2005/8/layout/hProcess9"/>
    <dgm:cxn modelId="{7656B267-D335-41D5-8A17-5D90DEBF222B}" type="presParOf" srcId="{17D37C59-BE4C-4AA4-A23D-AFC79BAB3F33}" destId="{A20655C6-B79A-4502-8318-7064A776565C}" srcOrd="3" destOrd="0" presId="urn:microsoft.com/office/officeart/2005/8/layout/hProcess9"/>
    <dgm:cxn modelId="{80DEF82F-EC5A-497C-B0AC-DEAE11EAD4E1}" type="presParOf" srcId="{17D37C59-BE4C-4AA4-A23D-AFC79BAB3F33}" destId="{7E6D198C-8ADE-468E-8961-0B220CBCF302}" srcOrd="4" destOrd="0" presId="urn:microsoft.com/office/officeart/2005/8/layout/hProcess9"/>
    <dgm:cxn modelId="{5A42D012-3556-4DA8-B72A-8F66AC1C65E5}" type="presParOf" srcId="{17D37C59-BE4C-4AA4-A23D-AFC79BAB3F33}" destId="{59983A43-AB26-4237-A8F5-CEEE49BC326B}" srcOrd="5" destOrd="0" presId="urn:microsoft.com/office/officeart/2005/8/layout/hProcess9"/>
    <dgm:cxn modelId="{02497CEF-BF80-4D33-9325-B18919D38101}" type="presParOf" srcId="{17D37C59-BE4C-4AA4-A23D-AFC79BAB3F33}" destId="{CC9434D5-B55F-4487-8924-4CE6198B5B59}"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1350DC-2732-4BC3-B8F6-1222D3C44E1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6B17802-4D56-4DC3-8D8F-CBDF994D4096}">
      <dgm:prSet custT="1"/>
      <dgm:spPr/>
      <dgm:t>
        <a:bodyPr/>
        <a:lstStyle/>
        <a:p>
          <a:r>
            <a:rPr lang="mk-MK" sz="2400" dirty="0">
              <a:solidFill>
                <a:srgbClr val="0070C0"/>
              </a:solidFill>
              <a:latin typeface="Arial Narrow" panose="020B0606020202030204" pitchFamily="34" charset="0"/>
            </a:rPr>
            <a:t>За сите дополнителни информации можете да нѐ контактирате на : </a:t>
          </a:r>
          <a:endParaRPr lang="en-US" sz="2400" dirty="0">
            <a:solidFill>
              <a:srgbClr val="0070C0"/>
            </a:solidFill>
            <a:latin typeface="Arial Narrow" panose="020B0606020202030204" pitchFamily="34" charset="0"/>
          </a:endParaRPr>
        </a:p>
      </dgm:t>
    </dgm:pt>
    <dgm:pt modelId="{58C2C5EC-B7C2-4273-8598-E66B41533B86}" type="parTrans" cxnId="{30B2CDAE-B6A4-4220-B4BE-9FCA067FF829}">
      <dgm:prSet/>
      <dgm:spPr/>
      <dgm:t>
        <a:bodyPr/>
        <a:lstStyle/>
        <a:p>
          <a:endParaRPr lang="en-US"/>
        </a:p>
      </dgm:t>
    </dgm:pt>
    <dgm:pt modelId="{9AFAD3A5-CAC7-4AF0-9783-9C689E0BB233}" type="sibTrans" cxnId="{30B2CDAE-B6A4-4220-B4BE-9FCA067FF829}">
      <dgm:prSet/>
      <dgm:spPr/>
      <dgm:t>
        <a:bodyPr/>
        <a:lstStyle/>
        <a:p>
          <a:endParaRPr lang="en-US"/>
        </a:p>
      </dgm:t>
    </dgm:pt>
    <dgm:pt modelId="{F8FC7145-21D5-486D-9FC6-98FCACA472BC}">
      <dgm:prSet/>
      <dgm:spPr/>
      <dgm:t>
        <a:bodyPr/>
        <a:lstStyle/>
        <a:p>
          <a:r>
            <a:rPr lang="mk-MK" u="sng">
              <a:hlinkClick xmlns:r="http://schemas.openxmlformats.org/officeDocument/2006/relationships" r:id="rId1"/>
            </a:rPr>
            <a:t>supplierdevelopment@fez.gov.mk</a:t>
          </a:r>
          <a:r>
            <a:rPr lang="mk-MK" u="sng"/>
            <a:t> </a:t>
          </a:r>
          <a:endParaRPr lang="en-US"/>
        </a:p>
      </dgm:t>
    </dgm:pt>
    <dgm:pt modelId="{9E54C499-0316-4DB6-98AB-3B2D692B0A3D}" type="parTrans" cxnId="{A1512845-4F24-4166-80D2-025BCFB14600}">
      <dgm:prSet/>
      <dgm:spPr/>
      <dgm:t>
        <a:bodyPr/>
        <a:lstStyle/>
        <a:p>
          <a:endParaRPr lang="en-US"/>
        </a:p>
      </dgm:t>
    </dgm:pt>
    <dgm:pt modelId="{A23C1377-AEE8-4966-A429-12117C3B53DD}" type="sibTrans" cxnId="{A1512845-4F24-4166-80D2-025BCFB14600}">
      <dgm:prSet/>
      <dgm:spPr/>
      <dgm:t>
        <a:bodyPr/>
        <a:lstStyle/>
        <a:p>
          <a:endParaRPr lang="en-US"/>
        </a:p>
      </dgm:t>
    </dgm:pt>
    <dgm:pt modelId="{BC070806-F0BD-4D5A-9F1A-D99C6FC424F5}" type="pres">
      <dgm:prSet presAssocID="{401350DC-2732-4BC3-B8F6-1222D3C44E10}" presName="hierChild1" presStyleCnt="0">
        <dgm:presLayoutVars>
          <dgm:chPref val="1"/>
          <dgm:dir/>
          <dgm:animOne val="branch"/>
          <dgm:animLvl val="lvl"/>
          <dgm:resizeHandles/>
        </dgm:presLayoutVars>
      </dgm:prSet>
      <dgm:spPr/>
    </dgm:pt>
    <dgm:pt modelId="{797E429C-DFD8-4016-B80B-AF7D4B152BBB}" type="pres">
      <dgm:prSet presAssocID="{A6B17802-4D56-4DC3-8D8F-CBDF994D4096}" presName="hierRoot1" presStyleCnt="0"/>
      <dgm:spPr/>
    </dgm:pt>
    <dgm:pt modelId="{AEB1D3D4-34A8-4B78-BB9D-848C946D918D}" type="pres">
      <dgm:prSet presAssocID="{A6B17802-4D56-4DC3-8D8F-CBDF994D4096}" presName="composite" presStyleCnt="0"/>
      <dgm:spPr/>
    </dgm:pt>
    <dgm:pt modelId="{700D972A-B3B9-4726-AB74-043CFB25E3B9}" type="pres">
      <dgm:prSet presAssocID="{A6B17802-4D56-4DC3-8D8F-CBDF994D4096}" presName="background" presStyleLbl="node0" presStyleIdx="0" presStyleCnt="2"/>
      <dgm:spPr/>
    </dgm:pt>
    <dgm:pt modelId="{25F89D26-80CC-4CD6-A395-100673455767}" type="pres">
      <dgm:prSet presAssocID="{A6B17802-4D56-4DC3-8D8F-CBDF994D4096}" presName="text" presStyleLbl="fgAcc0" presStyleIdx="0" presStyleCnt="2">
        <dgm:presLayoutVars>
          <dgm:chPref val="3"/>
        </dgm:presLayoutVars>
      </dgm:prSet>
      <dgm:spPr/>
    </dgm:pt>
    <dgm:pt modelId="{CC524E98-C447-46BC-998D-F0F19228EA8D}" type="pres">
      <dgm:prSet presAssocID="{A6B17802-4D56-4DC3-8D8F-CBDF994D4096}" presName="hierChild2" presStyleCnt="0"/>
      <dgm:spPr/>
    </dgm:pt>
    <dgm:pt modelId="{6EB05A8E-9CC2-4555-9793-CEBD60CA10DA}" type="pres">
      <dgm:prSet presAssocID="{F8FC7145-21D5-486D-9FC6-98FCACA472BC}" presName="hierRoot1" presStyleCnt="0"/>
      <dgm:spPr/>
    </dgm:pt>
    <dgm:pt modelId="{0990BCD4-038E-44F2-8F05-0A1CA701C573}" type="pres">
      <dgm:prSet presAssocID="{F8FC7145-21D5-486D-9FC6-98FCACA472BC}" presName="composite" presStyleCnt="0"/>
      <dgm:spPr/>
    </dgm:pt>
    <dgm:pt modelId="{8827E932-773C-4AAB-B90A-5AEE94B7D98A}" type="pres">
      <dgm:prSet presAssocID="{F8FC7145-21D5-486D-9FC6-98FCACA472BC}" presName="background" presStyleLbl="node0" presStyleIdx="1" presStyleCnt="2"/>
      <dgm:spPr/>
    </dgm:pt>
    <dgm:pt modelId="{C5CE56E3-45D1-4DEC-94BB-7F1AA574C396}" type="pres">
      <dgm:prSet presAssocID="{F8FC7145-21D5-486D-9FC6-98FCACA472BC}" presName="text" presStyleLbl="fgAcc0" presStyleIdx="1" presStyleCnt="2">
        <dgm:presLayoutVars>
          <dgm:chPref val="3"/>
        </dgm:presLayoutVars>
      </dgm:prSet>
      <dgm:spPr/>
    </dgm:pt>
    <dgm:pt modelId="{CA709407-3D6A-4B42-8C3E-E1F58F336090}" type="pres">
      <dgm:prSet presAssocID="{F8FC7145-21D5-486D-9FC6-98FCACA472BC}" presName="hierChild2" presStyleCnt="0"/>
      <dgm:spPr/>
    </dgm:pt>
  </dgm:ptLst>
  <dgm:cxnLst>
    <dgm:cxn modelId="{FB69DF12-5AEA-429F-B138-28DC835236A7}" type="presOf" srcId="{F8FC7145-21D5-486D-9FC6-98FCACA472BC}" destId="{C5CE56E3-45D1-4DEC-94BB-7F1AA574C396}" srcOrd="0" destOrd="0" presId="urn:microsoft.com/office/officeart/2005/8/layout/hierarchy1"/>
    <dgm:cxn modelId="{A1512845-4F24-4166-80D2-025BCFB14600}" srcId="{401350DC-2732-4BC3-B8F6-1222D3C44E10}" destId="{F8FC7145-21D5-486D-9FC6-98FCACA472BC}" srcOrd="1" destOrd="0" parTransId="{9E54C499-0316-4DB6-98AB-3B2D692B0A3D}" sibTransId="{A23C1377-AEE8-4966-A429-12117C3B53DD}"/>
    <dgm:cxn modelId="{75D39067-C0A9-4B13-900E-CB0ECB6FF477}" type="presOf" srcId="{A6B17802-4D56-4DC3-8D8F-CBDF994D4096}" destId="{25F89D26-80CC-4CD6-A395-100673455767}" srcOrd="0" destOrd="0" presId="urn:microsoft.com/office/officeart/2005/8/layout/hierarchy1"/>
    <dgm:cxn modelId="{0B5A1D8F-F506-401F-AB07-2E5A0E574475}" type="presOf" srcId="{401350DC-2732-4BC3-B8F6-1222D3C44E10}" destId="{BC070806-F0BD-4D5A-9F1A-D99C6FC424F5}" srcOrd="0" destOrd="0" presId="urn:microsoft.com/office/officeart/2005/8/layout/hierarchy1"/>
    <dgm:cxn modelId="{30B2CDAE-B6A4-4220-B4BE-9FCA067FF829}" srcId="{401350DC-2732-4BC3-B8F6-1222D3C44E10}" destId="{A6B17802-4D56-4DC3-8D8F-CBDF994D4096}" srcOrd="0" destOrd="0" parTransId="{58C2C5EC-B7C2-4273-8598-E66B41533B86}" sibTransId="{9AFAD3A5-CAC7-4AF0-9783-9C689E0BB233}"/>
    <dgm:cxn modelId="{1BA66E1D-9728-4F45-9D9D-0A901F54EA6F}" type="presParOf" srcId="{BC070806-F0BD-4D5A-9F1A-D99C6FC424F5}" destId="{797E429C-DFD8-4016-B80B-AF7D4B152BBB}" srcOrd="0" destOrd="0" presId="urn:microsoft.com/office/officeart/2005/8/layout/hierarchy1"/>
    <dgm:cxn modelId="{A231961D-AF7A-4C39-B0CD-159EEF26B36D}" type="presParOf" srcId="{797E429C-DFD8-4016-B80B-AF7D4B152BBB}" destId="{AEB1D3D4-34A8-4B78-BB9D-848C946D918D}" srcOrd="0" destOrd="0" presId="urn:microsoft.com/office/officeart/2005/8/layout/hierarchy1"/>
    <dgm:cxn modelId="{80943A45-0195-4984-B743-404C958337D6}" type="presParOf" srcId="{AEB1D3D4-34A8-4B78-BB9D-848C946D918D}" destId="{700D972A-B3B9-4726-AB74-043CFB25E3B9}" srcOrd="0" destOrd="0" presId="urn:microsoft.com/office/officeart/2005/8/layout/hierarchy1"/>
    <dgm:cxn modelId="{911C3E2C-21BC-4575-982B-E5677F75BC37}" type="presParOf" srcId="{AEB1D3D4-34A8-4B78-BB9D-848C946D918D}" destId="{25F89D26-80CC-4CD6-A395-100673455767}" srcOrd="1" destOrd="0" presId="urn:microsoft.com/office/officeart/2005/8/layout/hierarchy1"/>
    <dgm:cxn modelId="{14909509-D60D-4615-A9DD-85099F37C3B6}" type="presParOf" srcId="{797E429C-DFD8-4016-B80B-AF7D4B152BBB}" destId="{CC524E98-C447-46BC-998D-F0F19228EA8D}" srcOrd="1" destOrd="0" presId="urn:microsoft.com/office/officeart/2005/8/layout/hierarchy1"/>
    <dgm:cxn modelId="{75AAAF1E-CEF3-4CE1-B05B-31F847877355}" type="presParOf" srcId="{BC070806-F0BD-4D5A-9F1A-D99C6FC424F5}" destId="{6EB05A8E-9CC2-4555-9793-CEBD60CA10DA}" srcOrd="1" destOrd="0" presId="urn:microsoft.com/office/officeart/2005/8/layout/hierarchy1"/>
    <dgm:cxn modelId="{E65167FE-E996-4D75-8CB9-3D3ACE004234}" type="presParOf" srcId="{6EB05A8E-9CC2-4555-9793-CEBD60CA10DA}" destId="{0990BCD4-038E-44F2-8F05-0A1CA701C573}" srcOrd="0" destOrd="0" presId="urn:microsoft.com/office/officeart/2005/8/layout/hierarchy1"/>
    <dgm:cxn modelId="{360E999B-C9EC-4521-87AC-29F1BFB383D7}" type="presParOf" srcId="{0990BCD4-038E-44F2-8F05-0A1CA701C573}" destId="{8827E932-773C-4AAB-B90A-5AEE94B7D98A}" srcOrd="0" destOrd="0" presId="urn:microsoft.com/office/officeart/2005/8/layout/hierarchy1"/>
    <dgm:cxn modelId="{6B65F3A3-51E7-4E15-BB43-FA6CEC867EE7}" type="presParOf" srcId="{0990BCD4-038E-44F2-8F05-0A1CA701C573}" destId="{C5CE56E3-45D1-4DEC-94BB-7F1AA574C396}" srcOrd="1" destOrd="0" presId="urn:microsoft.com/office/officeart/2005/8/layout/hierarchy1"/>
    <dgm:cxn modelId="{BA049757-E1A0-4E54-8DEA-5CDC08F871E7}" type="presParOf" srcId="{6EB05A8E-9CC2-4555-9793-CEBD60CA10DA}" destId="{CA709407-3D6A-4B42-8C3E-E1F58F336090}"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B51A5-BCA7-4595-A9FC-379BBB5D6D2F}">
      <dsp:nvSpPr>
        <dsp:cNvPr id="0" name=""/>
        <dsp:cNvSpPr/>
      </dsp:nvSpPr>
      <dsp:spPr>
        <a:xfrm>
          <a:off x="560945" y="1452"/>
          <a:ext cx="4577367" cy="2746420"/>
        </a:xfrm>
        <a:prstGeom prst="roundRect">
          <a:avLst>
            <a:gd name="adj" fmla="val 10000"/>
          </a:avLst>
        </a:prstGeom>
        <a:solidFill>
          <a:srgbClr val="2692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k-MK" sz="2000" kern="1200" dirty="0">
              <a:latin typeface="Arial Narrow" panose="020B0606020202030204" pitchFamily="34" charset="0"/>
            </a:rPr>
            <a:t>Н</a:t>
          </a:r>
          <a:r>
            <a:rPr lang="ru-RU" sz="2000" kern="1200" dirty="0">
              <a:latin typeface="Arial Narrow" panose="020B0606020202030204" pitchFamily="34" charset="0"/>
            </a:rPr>
            <a:t>адградба на капацитетите и знаењата на домашните фирми за да бидат во можност да ги исполнат високите стандарди на конкурентност поставени од меѓународните пазари и мултинационалните фирми</a:t>
          </a:r>
          <a:r>
            <a:rPr lang="ru-RU" sz="2000" kern="1200" dirty="0"/>
            <a:t>.</a:t>
          </a:r>
          <a:r>
            <a:rPr lang="mk-MK" sz="2000" kern="1200" dirty="0"/>
            <a:t> </a:t>
          </a:r>
          <a:endParaRPr lang="en-US" sz="2000" kern="1200" dirty="0"/>
        </a:p>
      </dsp:txBody>
      <dsp:txXfrm>
        <a:off x="641385" y="81892"/>
        <a:ext cx="4416487" cy="2585540"/>
      </dsp:txXfrm>
    </dsp:sp>
    <dsp:sp modelId="{270527A6-8BC6-4CB8-8E6D-F7AFD2F4EA6E}">
      <dsp:nvSpPr>
        <dsp:cNvPr id="0" name=""/>
        <dsp:cNvSpPr/>
      </dsp:nvSpPr>
      <dsp:spPr>
        <a:xfrm rot="21599610">
          <a:off x="5538140" y="806709"/>
          <a:ext cx="963220" cy="1135187"/>
        </a:xfrm>
        <a:prstGeom prst="rightArrow">
          <a:avLst>
            <a:gd name="adj1" fmla="val 60000"/>
            <a:gd name="adj2" fmla="val 50000"/>
          </a:avLst>
        </a:prstGeom>
        <a:solidFill>
          <a:srgbClr val="26926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538140" y="1033762"/>
        <a:ext cx="674254" cy="681113"/>
      </dsp:txXfrm>
    </dsp:sp>
    <dsp:sp modelId="{71A88DFA-2F23-4189-847E-272847F1E68D}">
      <dsp:nvSpPr>
        <dsp:cNvPr id="0" name=""/>
        <dsp:cNvSpPr/>
      </dsp:nvSpPr>
      <dsp:spPr>
        <a:xfrm>
          <a:off x="6955710" y="726"/>
          <a:ext cx="4577367" cy="2746420"/>
        </a:xfrm>
        <a:prstGeom prst="roundRect">
          <a:avLst>
            <a:gd name="adj" fmla="val 10000"/>
          </a:avLst>
        </a:prstGeom>
        <a:solidFill>
          <a:srgbClr val="2692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mk-MK" sz="2000" kern="1200" dirty="0">
              <a:effectLst/>
              <a:latin typeface="Arial Narrow" panose="020B0606020202030204" pitchFamily="34" charset="0"/>
              <a:ea typeface="Times New Roman" panose="02020603050405020304" pitchFamily="18" charset="0"/>
              <a:cs typeface="Arial" panose="020B0604020202020204" pitchFamily="34" charset="0"/>
            </a:rPr>
            <a:t>Преку овој повик ќе се обезбеди техничка помош која ќе биде насочена кон зголемување на конкурентноста на производствените компании, помагајќи им да бидат подобро подготвени во процесот на зголемување на нивната инвестициска подготвеност и зголемување на нивните извозни способности.</a:t>
          </a:r>
          <a:endParaRPr lang="en-US" sz="2000" kern="1200" dirty="0"/>
        </a:p>
      </dsp:txBody>
      <dsp:txXfrm>
        <a:off x="7036150" y="81166"/>
        <a:ext cx="4416487" cy="2585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A2E54-47B6-410C-9595-14536AABCE11}">
      <dsp:nvSpPr>
        <dsp:cNvPr id="0" name=""/>
        <dsp:cNvSpPr/>
      </dsp:nvSpPr>
      <dsp:spPr>
        <a:xfrm>
          <a:off x="0" y="8432"/>
          <a:ext cx="11351569"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mk-MK" sz="2000" kern="1200" dirty="0"/>
            <a:t>1. </a:t>
          </a:r>
          <a:r>
            <a:rPr lang="mk-MK" sz="2000" kern="1200" dirty="0">
              <a:latin typeface="Arial Narrow" panose="020B0606020202030204" pitchFamily="34" charset="0"/>
            </a:rPr>
            <a:t>Зголемување на деловните можности за домашните компании</a:t>
          </a:r>
          <a:r>
            <a:rPr lang="mk-MK" sz="2000" kern="1200" dirty="0"/>
            <a:t>:</a:t>
          </a:r>
          <a:endParaRPr lang="en-US" sz="2000" kern="1200" dirty="0"/>
        </a:p>
      </dsp:txBody>
      <dsp:txXfrm>
        <a:off x="23417" y="31849"/>
        <a:ext cx="11304735" cy="432866"/>
      </dsp:txXfrm>
    </dsp:sp>
    <dsp:sp modelId="{F199234E-E6C3-484C-83A9-83880A57B0D9}">
      <dsp:nvSpPr>
        <dsp:cNvPr id="0" name=""/>
        <dsp:cNvSpPr/>
      </dsp:nvSpPr>
      <dsp:spPr>
        <a:xfrm>
          <a:off x="0" y="488132"/>
          <a:ext cx="11351569" cy="5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41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mk-MK" sz="1600" kern="1200" dirty="0">
              <a:solidFill>
                <a:srgbClr val="002060"/>
              </a:solidFill>
              <a:latin typeface="Arial Narrow" panose="020B0606020202030204" pitchFamily="34" charset="0"/>
            </a:rPr>
            <a:t>Зголемување на директниот и индиректниот извоз</a:t>
          </a:r>
          <a:endParaRPr lang="en-US" sz="1600" kern="1200" dirty="0">
            <a:solidFill>
              <a:srgbClr val="002060"/>
            </a:solidFill>
            <a:latin typeface="Arial Narrow" panose="020B0606020202030204" pitchFamily="34" charset="0"/>
          </a:endParaRPr>
        </a:p>
        <a:p>
          <a:pPr marL="171450" lvl="1" indent="-171450" algn="l" defTabSz="711200">
            <a:lnSpc>
              <a:spcPct val="90000"/>
            </a:lnSpc>
            <a:spcBef>
              <a:spcPct val="0"/>
            </a:spcBef>
            <a:spcAft>
              <a:spcPct val="20000"/>
            </a:spcAft>
            <a:buChar char="•"/>
          </a:pPr>
          <a:r>
            <a:rPr lang="en-US" sz="1600" kern="1200" dirty="0" err="1">
              <a:solidFill>
                <a:srgbClr val="002060"/>
              </a:solidFill>
              <a:latin typeface="Arial Narrow" panose="020B0606020202030204" pitchFamily="34" charset="0"/>
            </a:rPr>
            <a:t>Отвор</a:t>
          </a:r>
          <a:r>
            <a:rPr lang="mk-MK" sz="1600" kern="1200" dirty="0" err="1">
              <a:solidFill>
                <a:srgbClr val="002060"/>
              </a:solidFill>
              <a:latin typeface="Arial Narrow" panose="020B0606020202030204" pitchFamily="34" charset="0"/>
            </a:rPr>
            <a:t>ање</a:t>
          </a:r>
          <a:r>
            <a:rPr lang="mk-MK" sz="1600" kern="1200" dirty="0">
              <a:solidFill>
                <a:srgbClr val="002060"/>
              </a:solidFill>
              <a:latin typeface="Arial Narrow" panose="020B0606020202030204" pitchFamily="34" charset="0"/>
            </a:rPr>
            <a:t> на</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нови</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работни</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места</a:t>
          </a:r>
          <a:endParaRPr lang="en-US" sz="1600" kern="1200" dirty="0">
            <a:solidFill>
              <a:srgbClr val="002060"/>
            </a:solidFill>
            <a:latin typeface="Arial Narrow" panose="020B0606020202030204" pitchFamily="34" charset="0"/>
          </a:endParaRPr>
        </a:p>
      </dsp:txBody>
      <dsp:txXfrm>
        <a:off x="0" y="488132"/>
        <a:ext cx="11351569" cy="517500"/>
      </dsp:txXfrm>
    </dsp:sp>
    <dsp:sp modelId="{9CCD8C09-E204-4C6B-889C-C57C6D107904}">
      <dsp:nvSpPr>
        <dsp:cNvPr id="0" name=""/>
        <dsp:cNvSpPr/>
      </dsp:nvSpPr>
      <dsp:spPr>
        <a:xfrm>
          <a:off x="0" y="1005632"/>
          <a:ext cx="11351569"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mk-MK" sz="2000" kern="1200" dirty="0"/>
            <a:t>2. </a:t>
          </a:r>
          <a:r>
            <a:rPr lang="en-US" sz="2000" kern="1200" dirty="0" err="1">
              <a:latin typeface="Arial Narrow" panose="020B0606020202030204" pitchFamily="34" charset="0"/>
            </a:rPr>
            <a:t>Подобрување</a:t>
          </a:r>
          <a:r>
            <a:rPr lang="en-US" sz="2000" kern="1200" dirty="0">
              <a:latin typeface="Arial Narrow" panose="020B0606020202030204" pitchFamily="34" charset="0"/>
            </a:rPr>
            <a:t> на </a:t>
          </a:r>
          <a:r>
            <a:rPr lang="en-US" sz="2000" kern="1200" dirty="0" err="1">
              <a:latin typeface="Arial Narrow" panose="020B0606020202030204" pitchFamily="34" charset="0"/>
            </a:rPr>
            <a:t>перформансите</a:t>
          </a:r>
          <a:r>
            <a:rPr lang="en-US" sz="2000" kern="1200" dirty="0">
              <a:latin typeface="Arial Narrow" panose="020B0606020202030204" pitchFamily="34" charset="0"/>
            </a:rPr>
            <a:t> на </a:t>
          </a:r>
          <a:r>
            <a:rPr lang="en-US" sz="2000" kern="1200" dirty="0" err="1">
              <a:latin typeface="Arial Narrow" panose="020B0606020202030204" pitchFamily="34" charset="0"/>
            </a:rPr>
            <a:t>домашните</a:t>
          </a:r>
          <a:r>
            <a:rPr lang="en-US" sz="2000" kern="1200" dirty="0">
              <a:latin typeface="Arial Narrow" panose="020B0606020202030204" pitchFamily="34" charset="0"/>
            </a:rPr>
            <a:t> </a:t>
          </a:r>
          <a:r>
            <a:rPr lang="en-US" sz="2000" kern="1200" dirty="0" err="1">
              <a:latin typeface="Arial Narrow" panose="020B0606020202030204" pitchFamily="34" charset="0"/>
            </a:rPr>
            <a:t>компании</a:t>
          </a:r>
          <a:r>
            <a:rPr lang="en-US" sz="2000" kern="1200" dirty="0"/>
            <a:t>:</a:t>
          </a:r>
        </a:p>
      </dsp:txBody>
      <dsp:txXfrm>
        <a:off x="23417" y="1029049"/>
        <a:ext cx="11304735" cy="432866"/>
      </dsp:txXfrm>
    </dsp:sp>
    <dsp:sp modelId="{5EC73505-3749-47F6-8C5F-E40A0DE6B5C1}">
      <dsp:nvSpPr>
        <dsp:cNvPr id="0" name=""/>
        <dsp:cNvSpPr/>
      </dsp:nvSpPr>
      <dsp:spPr>
        <a:xfrm>
          <a:off x="0" y="1485332"/>
          <a:ext cx="11351569"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41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err="1">
              <a:solidFill>
                <a:srgbClr val="002060"/>
              </a:solidFill>
              <a:latin typeface="Arial Narrow" panose="020B0606020202030204" pitchFamily="34" charset="0"/>
            </a:rPr>
            <a:t>Подобр</a:t>
          </a:r>
          <a:r>
            <a:rPr lang="mk-MK" sz="1600" kern="1200" dirty="0" err="1">
              <a:solidFill>
                <a:srgbClr val="002060"/>
              </a:solidFill>
              <a:latin typeface="Arial Narrow" panose="020B0606020202030204" pitchFamily="34" charset="0"/>
            </a:rPr>
            <a:t>ување</a:t>
          </a:r>
          <a:r>
            <a:rPr lang="mk-MK" sz="1600" kern="1200" dirty="0">
              <a:solidFill>
                <a:srgbClr val="002060"/>
              </a:solidFill>
              <a:latin typeface="Arial Narrow" panose="020B0606020202030204" pitchFamily="34" charset="0"/>
            </a:rPr>
            <a:t> и приспособување на </a:t>
          </a:r>
          <a:r>
            <a:rPr lang="en-US" sz="1600" kern="1200" dirty="0" err="1">
              <a:solidFill>
                <a:srgbClr val="002060"/>
              </a:solidFill>
              <a:latin typeface="Arial Narrow" panose="020B0606020202030204" pitchFamily="34" charset="0"/>
            </a:rPr>
            <a:t>финалните</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производи</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во</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согласност</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со</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побарувачката</a:t>
          </a:r>
          <a:r>
            <a:rPr lang="mk-MK" sz="1600" kern="1200" dirty="0">
              <a:solidFill>
                <a:srgbClr val="002060"/>
              </a:solidFill>
              <a:latin typeface="Arial Narrow" panose="020B0606020202030204" pitchFamily="34" charset="0"/>
            </a:rPr>
            <a:t> и трендовите на меѓународните пазари</a:t>
          </a:r>
          <a:endParaRPr lang="en-US" sz="1600" kern="1200" dirty="0">
            <a:solidFill>
              <a:srgbClr val="002060"/>
            </a:solidFill>
            <a:latin typeface="Arial Narrow" panose="020B0606020202030204" pitchFamily="34" charset="0"/>
          </a:endParaRPr>
        </a:p>
        <a:p>
          <a:pPr marL="171450" lvl="1" indent="-171450" algn="l" defTabSz="711200">
            <a:lnSpc>
              <a:spcPct val="90000"/>
            </a:lnSpc>
            <a:spcBef>
              <a:spcPct val="0"/>
            </a:spcBef>
            <a:spcAft>
              <a:spcPct val="20000"/>
            </a:spcAft>
            <a:buChar char="•"/>
          </a:pPr>
          <a:r>
            <a:rPr lang="en-US" sz="1600" kern="1200" dirty="0" err="1">
              <a:solidFill>
                <a:srgbClr val="002060"/>
              </a:solidFill>
              <a:latin typeface="Arial Narrow" panose="020B0606020202030204" pitchFamily="34" charset="0"/>
            </a:rPr>
            <a:t>Подобрување</a:t>
          </a:r>
          <a:r>
            <a:rPr lang="en-US" sz="1600" kern="1200" dirty="0">
              <a:solidFill>
                <a:srgbClr val="002060"/>
              </a:solidFill>
              <a:latin typeface="Arial Narrow" panose="020B0606020202030204" pitchFamily="34" charset="0"/>
            </a:rPr>
            <a:t> на </a:t>
          </a:r>
          <a:r>
            <a:rPr lang="en-US" sz="1600" kern="1200" dirty="0" err="1">
              <a:solidFill>
                <a:srgbClr val="002060"/>
              </a:solidFill>
              <a:latin typeface="Arial Narrow" panose="020B0606020202030204" pitchFamily="34" charset="0"/>
            </a:rPr>
            <a:t>можностите</a:t>
          </a:r>
          <a:r>
            <a:rPr lang="en-US" sz="1600" kern="1200" dirty="0">
              <a:solidFill>
                <a:srgbClr val="002060"/>
              </a:solidFill>
              <a:latin typeface="Arial Narrow" panose="020B0606020202030204" pitchFamily="34" charset="0"/>
            </a:rPr>
            <a:t> на </a:t>
          </a:r>
          <a:r>
            <a:rPr lang="en-US" sz="1600" kern="1200" dirty="0" err="1">
              <a:solidFill>
                <a:srgbClr val="002060"/>
              </a:solidFill>
              <a:latin typeface="Arial Narrow" panose="020B0606020202030204" pitchFamily="34" charset="0"/>
            </a:rPr>
            <a:t>домашните</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компании</a:t>
          </a:r>
          <a:endParaRPr lang="en-US" sz="1600" kern="1200" dirty="0">
            <a:solidFill>
              <a:srgbClr val="002060"/>
            </a:solidFill>
            <a:latin typeface="Arial Narrow" panose="020B0606020202030204" pitchFamily="34" charset="0"/>
          </a:endParaRPr>
        </a:p>
        <a:p>
          <a:pPr marL="171450" lvl="1" indent="-171450" algn="l" defTabSz="711200">
            <a:lnSpc>
              <a:spcPct val="90000"/>
            </a:lnSpc>
            <a:spcBef>
              <a:spcPct val="0"/>
            </a:spcBef>
            <a:spcAft>
              <a:spcPct val="20000"/>
            </a:spcAft>
            <a:buChar char="•"/>
          </a:pPr>
          <a:r>
            <a:rPr lang="en-US" sz="1600" kern="1200" dirty="0" err="1">
              <a:solidFill>
                <a:srgbClr val="002060"/>
              </a:solidFill>
              <a:latin typeface="Arial Narrow" panose="020B0606020202030204" pitchFamily="34" charset="0"/>
            </a:rPr>
            <a:t>Усогласување</a:t>
          </a:r>
          <a:r>
            <a:rPr lang="en-US" sz="1600" kern="1200" dirty="0">
              <a:solidFill>
                <a:srgbClr val="002060"/>
              </a:solidFill>
              <a:latin typeface="Arial Narrow" panose="020B0606020202030204" pitchFamily="34" charset="0"/>
            </a:rPr>
            <a:t> на </a:t>
          </a:r>
          <a:r>
            <a:rPr lang="en-US" sz="1600" kern="1200" dirty="0" err="1">
              <a:solidFill>
                <a:srgbClr val="002060"/>
              </a:solidFill>
              <a:latin typeface="Arial Narrow" panose="020B0606020202030204" pitchFamily="34" charset="0"/>
            </a:rPr>
            <a:t>деловната</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култура</a:t>
          </a:r>
          <a:r>
            <a:rPr lang="en-US" sz="1600" kern="1200" dirty="0">
              <a:solidFill>
                <a:srgbClr val="002060"/>
              </a:solidFill>
              <a:latin typeface="Arial Narrow" panose="020B0606020202030204" pitchFamily="34" charset="0"/>
            </a:rPr>
            <a:t> на </a:t>
          </a:r>
          <a:r>
            <a:rPr lang="en-US" sz="1600" kern="1200" dirty="0" err="1">
              <a:solidFill>
                <a:srgbClr val="002060"/>
              </a:solidFill>
              <a:latin typeface="Arial Narrow" panose="020B0606020202030204" pitchFamily="34" charset="0"/>
            </a:rPr>
            <a:t>домашните</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компании</a:t>
          </a:r>
          <a:r>
            <a:rPr lang="mk-MK" sz="1600" kern="1200" dirty="0">
              <a:solidFill>
                <a:srgbClr val="002060"/>
              </a:solidFill>
              <a:latin typeface="Arial Narrow" panose="020B0606020202030204" pitchFamily="34" charset="0"/>
            </a:rPr>
            <a:t> со меѓународните пазари</a:t>
          </a:r>
          <a:endParaRPr lang="en-US" sz="1600" kern="1200" dirty="0">
            <a:solidFill>
              <a:srgbClr val="002060"/>
            </a:solidFill>
            <a:latin typeface="Arial Narrow" panose="020B0606020202030204" pitchFamily="34" charset="0"/>
          </a:endParaRPr>
        </a:p>
      </dsp:txBody>
      <dsp:txXfrm>
        <a:off x="0" y="1485332"/>
        <a:ext cx="11351569" cy="786599"/>
      </dsp:txXfrm>
    </dsp:sp>
    <dsp:sp modelId="{975E3501-2D8A-4346-9A1A-8E9FEC832667}">
      <dsp:nvSpPr>
        <dsp:cNvPr id="0" name=""/>
        <dsp:cNvSpPr/>
      </dsp:nvSpPr>
      <dsp:spPr>
        <a:xfrm>
          <a:off x="0" y="2271932"/>
          <a:ext cx="11351569"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mk-MK" sz="2000" kern="1200" dirty="0"/>
            <a:t>3. </a:t>
          </a:r>
          <a:r>
            <a:rPr lang="mk-MK" sz="2000" kern="1200" dirty="0">
              <a:latin typeface="Arial Narrow" panose="020B0606020202030204" pitchFamily="34" charset="0"/>
            </a:rPr>
            <a:t>Зголемување</a:t>
          </a:r>
          <a:r>
            <a:rPr lang="en-US" sz="2000" kern="1200" dirty="0">
              <a:latin typeface="Arial Narrow" panose="020B0606020202030204" pitchFamily="34" charset="0"/>
            </a:rPr>
            <a:t> на </a:t>
          </a:r>
          <a:r>
            <a:rPr lang="en-US" sz="2000" kern="1200" dirty="0" err="1">
              <a:latin typeface="Arial Narrow" panose="020B0606020202030204" pitchFamily="34" charset="0"/>
            </a:rPr>
            <a:t>инвестициската</a:t>
          </a:r>
          <a:r>
            <a:rPr lang="en-US" sz="2000" kern="1200" dirty="0">
              <a:latin typeface="Arial Narrow" panose="020B0606020202030204" pitchFamily="34" charset="0"/>
            </a:rPr>
            <a:t> </a:t>
          </a:r>
          <a:r>
            <a:rPr lang="en-US" sz="2000" kern="1200" dirty="0" err="1">
              <a:latin typeface="Arial Narrow" panose="020B0606020202030204" pitchFamily="34" charset="0"/>
            </a:rPr>
            <a:t>конкурентност</a:t>
          </a:r>
          <a:r>
            <a:rPr lang="en-US" sz="2000" kern="1200" dirty="0">
              <a:latin typeface="Arial Narrow" panose="020B0606020202030204" pitchFamily="34" charset="0"/>
            </a:rPr>
            <a:t> на Република Северна Македонија:</a:t>
          </a:r>
        </a:p>
      </dsp:txBody>
      <dsp:txXfrm>
        <a:off x="23417" y="2295349"/>
        <a:ext cx="11304735" cy="432866"/>
      </dsp:txXfrm>
    </dsp:sp>
    <dsp:sp modelId="{BFC03608-28CB-4410-958A-4DD00FD364F1}">
      <dsp:nvSpPr>
        <dsp:cNvPr id="0" name=""/>
        <dsp:cNvSpPr/>
      </dsp:nvSpPr>
      <dsp:spPr>
        <a:xfrm>
          <a:off x="0" y="2751632"/>
          <a:ext cx="11351569" cy="765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41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err="1">
              <a:solidFill>
                <a:srgbClr val="002060"/>
              </a:solidFill>
              <a:latin typeface="Arial Narrow" panose="020B0606020202030204" pitchFamily="34" charset="0"/>
            </a:rPr>
            <a:t>Подобра</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интеграција</a:t>
          </a:r>
          <a:r>
            <a:rPr lang="en-US" sz="1600" kern="1200" dirty="0">
              <a:solidFill>
                <a:srgbClr val="002060"/>
              </a:solidFill>
              <a:latin typeface="Arial Narrow" panose="020B0606020202030204" pitchFamily="34" charset="0"/>
            </a:rPr>
            <a:t> на</a:t>
          </a:r>
          <a:r>
            <a:rPr lang="mk-MK" sz="1600" kern="1200" dirty="0">
              <a:solidFill>
                <a:srgbClr val="002060"/>
              </a:solidFill>
              <a:latin typeface="Arial Narrow" panose="020B0606020202030204" pitchFamily="34" charset="0"/>
            </a:rPr>
            <a:t> странските директни инвестиции</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во</a:t>
          </a:r>
          <a:r>
            <a:rPr lang="en-US" sz="1600" kern="1200" dirty="0">
              <a:solidFill>
                <a:srgbClr val="002060"/>
              </a:solidFill>
              <a:latin typeface="Arial Narrow" panose="020B0606020202030204" pitchFamily="34" charset="0"/>
            </a:rPr>
            <a:t> </a:t>
          </a:r>
          <a:r>
            <a:rPr lang="mk-MK" sz="1600" kern="1200" dirty="0">
              <a:solidFill>
                <a:srgbClr val="002060"/>
              </a:solidFill>
              <a:latin typeface="Arial Narrow" panose="020B0606020202030204" pitchFamily="34" charset="0"/>
            </a:rPr>
            <a:t>националната економија</a:t>
          </a:r>
          <a:endParaRPr lang="en-US" sz="1600" kern="1200" dirty="0">
            <a:solidFill>
              <a:srgbClr val="002060"/>
            </a:solidFill>
            <a:latin typeface="Arial Narrow" panose="020B0606020202030204" pitchFamily="34" charset="0"/>
          </a:endParaRPr>
        </a:p>
        <a:p>
          <a:pPr marL="171450" lvl="1" indent="-171450" algn="l" defTabSz="711200">
            <a:lnSpc>
              <a:spcPct val="90000"/>
            </a:lnSpc>
            <a:spcBef>
              <a:spcPct val="0"/>
            </a:spcBef>
            <a:spcAft>
              <a:spcPct val="20000"/>
            </a:spcAft>
            <a:buChar char="•"/>
          </a:pPr>
          <a:r>
            <a:rPr lang="en-US" sz="1600" kern="1200" dirty="0" err="1">
              <a:solidFill>
                <a:srgbClr val="002060"/>
              </a:solidFill>
              <a:latin typeface="Arial Narrow" panose="020B0606020202030204" pitchFamily="34" charset="0"/>
            </a:rPr>
            <a:t>Подобрена</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позиција</a:t>
          </a:r>
          <a:r>
            <a:rPr lang="en-US" sz="1600" kern="1200" dirty="0">
              <a:solidFill>
                <a:srgbClr val="002060"/>
              </a:solidFill>
              <a:latin typeface="Arial Narrow" panose="020B0606020202030204" pitchFamily="34" charset="0"/>
            </a:rPr>
            <a:t> на </a:t>
          </a:r>
          <a:r>
            <a:rPr lang="mk-MK" sz="1600" kern="1200" dirty="0">
              <a:solidFill>
                <a:srgbClr val="002060"/>
              </a:solidFill>
              <a:latin typeface="Arial Narrow" panose="020B0606020202030204" pitchFamily="34" charset="0"/>
            </a:rPr>
            <a:t>Република</a:t>
          </a:r>
          <a:r>
            <a:rPr lang="en-US" sz="1600" kern="1200" dirty="0">
              <a:solidFill>
                <a:srgbClr val="002060"/>
              </a:solidFill>
              <a:latin typeface="Arial Narrow" panose="020B0606020202030204" pitchFamily="34" charset="0"/>
            </a:rPr>
            <a:t> Северна Македонија </a:t>
          </a:r>
          <a:r>
            <a:rPr lang="en-US" sz="1600" kern="1200" dirty="0" err="1">
              <a:solidFill>
                <a:srgbClr val="002060"/>
              </a:solidFill>
              <a:latin typeface="Arial Narrow" panose="020B0606020202030204" pitchFamily="34" charset="0"/>
            </a:rPr>
            <a:t>како</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инвестициска</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дестинација</a:t>
          </a:r>
          <a:endParaRPr lang="en-US" sz="1600" kern="1200" dirty="0">
            <a:solidFill>
              <a:srgbClr val="002060"/>
            </a:solidFill>
            <a:latin typeface="Arial Narrow" panose="020B0606020202030204" pitchFamily="34" charset="0"/>
          </a:endParaRPr>
        </a:p>
        <a:p>
          <a:pPr marL="171450" lvl="1" indent="-171450" algn="l" defTabSz="711200">
            <a:lnSpc>
              <a:spcPct val="90000"/>
            </a:lnSpc>
            <a:spcBef>
              <a:spcPct val="0"/>
            </a:spcBef>
            <a:spcAft>
              <a:spcPct val="20000"/>
            </a:spcAft>
            <a:buChar char="•"/>
          </a:pPr>
          <a:r>
            <a:rPr lang="en-US" sz="1600" kern="1200" dirty="0" err="1">
              <a:solidFill>
                <a:srgbClr val="002060"/>
              </a:solidFill>
              <a:latin typeface="Arial Narrow" panose="020B0606020202030204" pitchFamily="34" charset="0"/>
            </a:rPr>
            <a:t>Зголемување</a:t>
          </a:r>
          <a:r>
            <a:rPr lang="en-US" sz="1600" kern="1200" dirty="0">
              <a:solidFill>
                <a:srgbClr val="002060"/>
              </a:solidFill>
              <a:latin typeface="Arial Narrow" panose="020B0606020202030204" pitchFamily="34" charset="0"/>
            </a:rPr>
            <a:t> на </a:t>
          </a:r>
          <a:r>
            <a:rPr lang="en-US" sz="1600" kern="1200" dirty="0" err="1">
              <a:solidFill>
                <a:srgbClr val="002060"/>
              </a:solidFill>
              <a:latin typeface="Arial Narrow" panose="020B0606020202030204" pitchFamily="34" charset="0"/>
            </a:rPr>
            <a:t>конкурентноста</a:t>
          </a:r>
          <a:r>
            <a:rPr lang="en-US" sz="1600" kern="1200" dirty="0">
              <a:solidFill>
                <a:srgbClr val="002060"/>
              </a:solidFill>
              <a:latin typeface="Arial Narrow" panose="020B0606020202030204" pitchFamily="34" charset="0"/>
            </a:rPr>
            <a:t> на </a:t>
          </a:r>
          <a:r>
            <a:rPr lang="en-US" sz="1600" kern="1200" dirty="0" err="1">
              <a:solidFill>
                <a:srgbClr val="002060"/>
              </a:solidFill>
              <a:latin typeface="Arial Narrow" panose="020B0606020202030204" pitchFamily="34" charset="0"/>
            </a:rPr>
            <a:t>националната</a:t>
          </a:r>
          <a:r>
            <a:rPr lang="en-US" sz="1600" kern="1200" dirty="0">
              <a:solidFill>
                <a:srgbClr val="002060"/>
              </a:solidFill>
              <a:latin typeface="Arial Narrow" panose="020B0606020202030204" pitchFamily="34" charset="0"/>
            </a:rPr>
            <a:t> </a:t>
          </a:r>
          <a:r>
            <a:rPr lang="en-US" sz="1600" kern="1200" dirty="0" err="1">
              <a:solidFill>
                <a:srgbClr val="002060"/>
              </a:solidFill>
              <a:latin typeface="Arial Narrow" panose="020B0606020202030204" pitchFamily="34" charset="0"/>
            </a:rPr>
            <a:t>економија</a:t>
          </a:r>
          <a:endParaRPr lang="en-US" sz="1600" kern="1200" dirty="0">
            <a:solidFill>
              <a:srgbClr val="002060"/>
            </a:solidFill>
            <a:latin typeface="Arial Narrow" panose="020B0606020202030204" pitchFamily="34" charset="0"/>
          </a:endParaRPr>
        </a:p>
      </dsp:txBody>
      <dsp:txXfrm>
        <a:off x="0" y="2751632"/>
        <a:ext cx="11351569" cy="7658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8B24B-005A-4BB7-96D1-D494D648980A}">
      <dsp:nvSpPr>
        <dsp:cNvPr id="0" name=""/>
        <dsp:cNvSpPr/>
      </dsp:nvSpPr>
      <dsp:spPr>
        <a:xfrm>
          <a:off x="0" y="210051"/>
          <a:ext cx="12085320" cy="6163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mk-MK" sz="1800" kern="1200" dirty="0">
              <a:latin typeface="Arial Narrow" panose="020B0606020202030204" pitchFamily="34" charset="0"/>
            </a:rPr>
            <a:t>Техничката помош ќе се состои во идентификација на предностите и недостатоците на компаниите во следните области</a:t>
          </a:r>
          <a:r>
            <a:rPr lang="mk-MK" sz="2000" kern="1200" dirty="0">
              <a:latin typeface="Arial Narrow" panose="020B0606020202030204" pitchFamily="34" charset="0"/>
            </a:rPr>
            <a:t>: </a:t>
          </a:r>
          <a:endParaRPr lang="en-US" sz="2000" kern="1200" dirty="0">
            <a:latin typeface="Arial Narrow" panose="020B0606020202030204" pitchFamily="34" charset="0"/>
          </a:endParaRPr>
        </a:p>
      </dsp:txBody>
      <dsp:txXfrm>
        <a:off x="30089" y="240140"/>
        <a:ext cx="12025142" cy="556204"/>
      </dsp:txXfrm>
    </dsp:sp>
    <dsp:sp modelId="{A9DB0CFE-F44E-4BD7-964A-D35CAB75DED6}">
      <dsp:nvSpPr>
        <dsp:cNvPr id="0" name=""/>
        <dsp:cNvSpPr/>
      </dsp:nvSpPr>
      <dsp:spPr>
        <a:xfrm>
          <a:off x="0" y="826433"/>
          <a:ext cx="12085320" cy="181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3709" tIns="20320" rIns="113792" bIns="20320" numCol="1" spcCol="1270" anchor="t" anchorCtr="0">
          <a:noAutofit/>
        </a:bodyPr>
        <a:lstStyle/>
        <a:p>
          <a:pPr marL="171450" lvl="1" indent="-171450" algn="l" defTabSz="711200">
            <a:lnSpc>
              <a:spcPct val="90000"/>
            </a:lnSpc>
            <a:spcBef>
              <a:spcPct val="0"/>
            </a:spcBef>
            <a:spcAft>
              <a:spcPct val="20000"/>
            </a:spcAft>
            <a:buFont typeface="Wingdings" panose="05000000000000000000" pitchFamily="2" charset="2"/>
            <a:buChar char="v"/>
          </a:pPr>
          <a:r>
            <a:rPr lang="mk-MK" sz="1600" kern="1200" dirty="0">
              <a:solidFill>
                <a:srgbClr val="002060"/>
              </a:solidFill>
              <a:latin typeface="Arial Narrow" panose="020B0606020202030204" pitchFamily="34" charset="0"/>
            </a:rPr>
            <a:t>конкурентна стратегија и системи за управување, </a:t>
          </a:r>
          <a:endParaRPr lang="en-US" sz="1600" kern="1200" dirty="0">
            <a:solidFill>
              <a:srgbClr val="002060"/>
            </a:solidFill>
            <a:latin typeface="Arial Narrow" panose="020B0606020202030204" pitchFamily="34" charset="0"/>
          </a:endParaRPr>
        </a:p>
        <a:p>
          <a:pPr marL="171450" lvl="1" indent="-171450" algn="l" defTabSz="711200">
            <a:lnSpc>
              <a:spcPct val="90000"/>
            </a:lnSpc>
            <a:spcBef>
              <a:spcPct val="0"/>
            </a:spcBef>
            <a:spcAft>
              <a:spcPct val="20000"/>
            </a:spcAft>
            <a:buFont typeface="Wingdings" panose="05000000000000000000" pitchFamily="2" charset="2"/>
            <a:buNone/>
          </a:pPr>
          <a:endParaRPr lang="en-US" sz="1600" kern="1200" dirty="0">
            <a:solidFill>
              <a:srgbClr val="002060"/>
            </a:solidFill>
            <a:latin typeface="Arial Narrow" panose="020B0606020202030204" pitchFamily="34" charset="0"/>
          </a:endParaRPr>
        </a:p>
        <a:p>
          <a:pPr marL="171450" lvl="1" indent="-171450" algn="l" defTabSz="711200">
            <a:lnSpc>
              <a:spcPct val="90000"/>
            </a:lnSpc>
            <a:spcBef>
              <a:spcPct val="0"/>
            </a:spcBef>
            <a:spcAft>
              <a:spcPct val="20000"/>
            </a:spcAft>
            <a:buFont typeface="Wingdings" panose="05000000000000000000" pitchFamily="2" charset="2"/>
            <a:buChar char="v"/>
          </a:pPr>
          <a:r>
            <a:rPr lang="mk-MK" sz="1600" kern="1200" dirty="0">
              <a:solidFill>
                <a:srgbClr val="002060"/>
              </a:solidFill>
              <a:latin typeface="Arial Narrow" panose="020B0606020202030204" pitchFamily="34" charset="0"/>
            </a:rPr>
            <a:t>производни операции</a:t>
          </a:r>
          <a:endParaRPr lang="en-US" sz="1600" kern="1200" dirty="0">
            <a:solidFill>
              <a:srgbClr val="002060"/>
            </a:solidFill>
            <a:latin typeface="Arial Narrow" panose="020B0606020202030204" pitchFamily="34" charset="0"/>
          </a:endParaRPr>
        </a:p>
        <a:p>
          <a:pPr marL="171450" lvl="1" indent="-171450" algn="l" defTabSz="711200">
            <a:lnSpc>
              <a:spcPct val="90000"/>
            </a:lnSpc>
            <a:spcBef>
              <a:spcPct val="0"/>
            </a:spcBef>
            <a:spcAft>
              <a:spcPct val="20000"/>
            </a:spcAft>
            <a:buFont typeface="Wingdings" panose="05000000000000000000" pitchFamily="2" charset="2"/>
            <a:buNone/>
          </a:pPr>
          <a:r>
            <a:rPr lang="mk-MK" sz="1600" kern="1200" dirty="0">
              <a:solidFill>
                <a:srgbClr val="002060"/>
              </a:solidFill>
              <a:latin typeface="Arial Narrow" panose="020B0606020202030204" pitchFamily="34" charset="0"/>
            </a:rPr>
            <a:t>, </a:t>
          </a:r>
          <a:endParaRPr lang="en-US" sz="1600" kern="1200" dirty="0">
            <a:solidFill>
              <a:srgbClr val="002060"/>
            </a:solidFill>
            <a:latin typeface="Arial Narrow" panose="020B0606020202030204" pitchFamily="34" charset="0"/>
          </a:endParaRPr>
        </a:p>
        <a:p>
          <a:pPr marL="171450" lvl="1" indent="-171450" algn="l" defTabSz="711200">
            <a:lnSpc>
              <a:spcPct val="90000"/>
            </a:lnSpc>
            <a:spcBef>
              <a:spcPct val="0"/>
            </a:spcBef>
            <a:spcAft>
              <a:spcPct val="20000"/>
            </a:spcAft>
            <a:buFont typeface="Wingdings" panose="05000000000000000000" pitchFamily="2" charset="2"/>
            <a:buChar char="v"/>
          </a:pPr>
          <a:r>
            <a:rPr lang="mk-MK" sz="1600" kern="1200" dirty="0">
              <a:solidFill>
                <a:srgbClr val="002060"/>
              </a:solidFill>
              <a:latin typeface="Arial Narrow" panose="020B0606020202030204" pitchFamily="34" charset="0"/>
            </a:rPr>
            <a:t>воведување нов производ и управување со животниот циклус</a:t>
          </a:r>
          <a:endParaRPr lang="en-US" sz="1600" kern="1200" dirty="0">
            <a:solidFill>
              <a:srgbClr val="002060"/>
            </a:solidFill>
            <a:latin typeface="Arial Narrow" panose="020B0606020202030204" pitchFamily="34" charset="0"/>
          </a:endParaRPr>
        </a:p>
        <a:p>
          <a:pPr marL="171450" lvl="1" indent="-171450" algn="l" defTabSz="711200">
            <a:lnSpc>
              <a:spcPct val="90000"/>
            </a:lnSpc>
            <a:spcBef>
              <a:spcPct val="0"/>
            </a:spcBef>
            <a:spcAft>
              <a:spcPct val="20000"/>
            </a:spcAft>
            <a:buFont typeface="Wingdings" panose="05000000000000000000" pitchFamily="2" charset="2"/>
            <a:buNone/>
          </a:pPr>
          <a:r>
            <a:rPr lang="mk-MK" sz="1600" kern="1200" dirty="0">
              <a:solidFill>
                <a:srgbClr val="002060"/>
              </a:solidFill>
              <a:latin typeface="Arial Narrow" panose="020B0606020202030204" pitchFamily="34" charset="0"/>
            </a:rPr>
            <a:t> </a:t>
          </a:r>
          <a:endParaRPr lang="en-US" sz="1600" kern="1200" dirty="0">
            <a:solidFill>
              <a:srgbClr val="002060"/>
            </a:solidFill>
            <a:latin typeface="Arial Narrow" panose="020B0606020202030204" pitchFamily="34" charset="0"/>
          </a:endParaRPr>
        </a:p>
        <a:p>
          <a:pPr marL="171450" lvl="1" indent="-171450" algn="l" defTabSz="711200">
            <a:lnSpc>
              <a:spcPct val="90000"/>
            </a:lnSpc>
            <a:spcBef>
              <a:spcPct val="0"/>
            </a:spcBef>
            <a:spcAft>
              <a:spcPct val="20000"/>
            </a:spcAft>
            <a:buFont typeface="Wingdings" panose="05000000000000000000" pitchFamily="2" charset="2"/>
            <a:buChar char="v"/>
          </a:pPr>
          <a:r>
            <a:rPr lang="mk-MK" sz="1600" kern="1200" dirty="0">
              <a:solidFill>
                <a:srgbClr val="002060"/>
              </a:solidFill>
              <a:latin typeface="Arial Narrow" panose="020B0606020202030204" pitchFamily="34" charset="0"/>
            </a:rPr>
            <a:t>управување со синџирот на снабдување</a:t>
          </a:r>
          <a:endParaRPr lang="en-US" sz="1600" kern="1200" dirty="0">
            <a:solidFill>
              <a:srgbClr val="002060"/>
            </a:solidFill>
            <a:latin typeface="Arial Narrow" panose="020B0606020202030204" pitchFamily="34" charset="0"/>
          </a:endParaRPr>
        </a:p>
      </dsp:txBody>
      <dsp:txXfrm>
        <a:off x="0" y="826433"/>
        <a:ext cx="12085320" cy="1816425"/>
      </dsp:txXfrm>
    </dsp:sp>
    <dsp:sp modelId="{176BB1E0-96DD-4219-98EA-EA0B5C5E1A73}">
      <dsp:nvSpPr>
        <dsp:cNvPr id="0" name=""/>
        <dsp:cNvSpPr/>
      </dsp:nvSpPr>
      <dsp:spPr>
        <a:xfrm>
          <a:off x="0" y="2642858"/>
          <a:ext cx="12085320" cy="10728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mk-MK" sz="1800" kern="1200" dirty="0">
              <a:latin typeface="Arial Narrow" panose="020B0606020202030204" pitchFamily="34" charset="0"/>
            </a:rPr>
            <a:t>Идентификуваните предности и недостатоци ќе се користат со цел идентификација на работните текови, активностите и модулите за подобрување кои ги комбинираат наставата, тренингот и </a:t>
          </a:r>
          <a:r>
            <a:rPr lang="mk-MK" sz="1800" kern="1200" dirty="0" err="1">
              <a:latin typeface="Arial Narrow" panose="020B0606020202030204" pitchFamily="34" charset="0"/>
            </a:rPr>
            <a:t>менторската</a:t>
          </a:r>
          <a:r>
            <a:rPr lang="mk-MK" sz="1800" kern="1200" dirty="0">
              <a:latin typeface="Arial Narrow" panose="020B0606020202030204" pitchFamily="34" charset="0"/>
            </a:rPr>
            <a:t> поддршка.</a:t>
          </a:r>
          <a:endParaRPr lang="en-US" sz="1800" kern="1200" dirty="0">
            <a:latin typeface="Arial Narrow" panose="020B0606020202030204" pitchFamily="34" charset="0"/>
          </a:endParaRPr>
        </a:p>
      </dsp:txBody>
      <dsp:txXfrm>
        <a:off x="52371" y="2695229"/>
        <a:ext cx="11980578" cy="9680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49C3F-4B3C-4AAB-84B0-B3E52FA5BEC8}">
      <dsp:nvSpPr>
        <dsp:cNvPr id="0" name=""/>
        <dsp:cNvSpPr/>
      </dsp:nvSpPr>
      <dsp:spPr>
        <a:xfrm>
          <a:off x="5113" y="64273"/>
          <a:ext cx="2235924" cy="4253710"/>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k-MK" sz="1600" kern="1200" dirty="0">
              <a:latin typeface="Arial Narrow" panose="020B0606020202030204" pitchFamily="34" charset="0"/>
            </a:rPr>
            <a:t>Компаниите првично ќе извршат </a:t>
          </a:r>
          <a:r>
            <a:rPr lang="mk-MK" sz="1600" kern="1200" dirty="0" err="1">
              <a:latin typeface="Arial Narrow" panose="020B0606020202030204" pitchFamily="34" charset="0"/>
            </a:rPr>
            <a:t>самопроценка</a:t>
          </a:r>
          <a:r>
            <a:rPr lang="mk-MK" sz="1600" kern="1200" dirty="0">
              <a:latin typeface="Arial Narrow" panose="020B0606020202030204" pitchFamily="34" charset="0"/>
            </a:rPr>
            <a:t> на моменталната состојба во однос на конкурентноста, земајќи ги предвид нивните различни групи на производи, притоа создавајќи целосна слика за работењето на компанијата. Откако ќе се изврши </a:t>
          </a:r>
          <a:r>
            <a:rPr lang="mk-MK" sz="1600" kern="1200" dirty="0" err="1">
              <a:latin typeface="Arial Narrow" panose="020B0606020202030204" pitchFamily="34" charset="0"/>
            </a:rPr>
            <a:t>самопроценката</a:t>
          </a:r>
          <a:r>
            <a:rPr lang="mk-MK" sz="1600" kern="1200" dirty="0">
              <a:latin typeface="Arial Narrow" panose="020B0606020202030204" pitchFamily="34" charset="0"/>
            </a:rPr>
            <a:t>, тим од експерти ќе ги посети компаниите и ќе спроведе проценка на способноста од која ќе се изработи акциски план за подобрување</a:t>
          </a:r>
          <a:r>
            <a:rPr lang="mk-MK" sz="1400" kern="1200" dirty="0">
              <a:latin typeface="Arial Narrow" panose="020B0606020202030204" pitchFamily="34" charset="0"/>
            </a:rPr>
            <a:t>. </a:t>
          </a:r>
          <a:endParaRPr lang="en-US" sz="1400" kern="1200" dirty="0">
            <a:latin typeface="Arial Narrow" panose="020B0606020202030204" pitchFamily="34" charset="0"/>
          </a:endParaRPr>
        </a:p>
      </dsp:txBody>
      <dsp:txXfrm>
        <a:off x="70601" y="129761"/>
        <a:ext cx="2104948" cy="4122734"/>
      </dsp:txXfrm>
    </dsp:sp>
    <dsp:sp modelId="{DD7CBF97-FE00-44F9-9814-4295943ADA61}">
      <dsp:nvSpPr>
        <dsp:cNvPr id="0" name=""/>
        <dsp:cNvSpPr/>
      </dsp:nvSpPr>
      <dsp:spPr>
        <a:xfrm>
          <a:off x="2464631" y="1913873"/>
          <a:ext cx="474016" cy="554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464631" y="2024775"/>
        <a:ext cx="331811" cy="332705"/>
      </dsp:txXfrm>
    </dsp:sp>
    <dsp:sp modelId="{F2BBFB3F-EC28-4DB7-B78B-9513566C3F02}">
      <dsp:nvSpPr>
        <dsp:cNvPr id="0" name=""/>
        <dsp:cNvSpPr/>
      </dsp:nvSpPr>
      <dsp:spPr>
        <a:xfrm>
          <a:off x="3135408" y="64273"/>
          <a:ext cx="2235924" cy="4253710"/>
        </a:xfrm>
        <a:prstGeom prst="roundRect">
          <a:avLst>
            <a:gd name="adj" fmla="val 10000"/>
          </a:avLst>
        </a:prstGeom>
        <a:solidFill>
          <a:schemeClr val="accent5"/>
        </a:solidFill>
        <a:ln w="12700"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k-MK" sz="1600" kern="1200" dirty="0">
              <a:latin typeface="Arial Narrow" panose="020B0606020202030204" pitchFamily="34" charset="0"/>
            </a:rPr>
            <a:t>Меѓународната финансиска корпорација ќе обезбеди вебинари, онлајн менторска поддршка и </a:t>
          </a:r>
          <a:r>
            <a:rPr lang="mk-MK" sz="1600" kern="1200" dirty="0" err="1">
              <a:latin typeface="Arial Narrow" panose="020B0606020202030204" pitchFamily="34" charset="0"/>
            </a:rPr>
            <a:t>коучинг</a:t>
          </a:r>
          <a:r>
            <a:rPr lang="mk-MK" sz="1600" kern="1200" dirty="0">
              <a:latin typeface="Arial Narrow" panose="020B0606020202030204" pitchFamily="34" charset="0"/>
            </a:rPr>
            <a:t> за поддршка на спроведувањето на акцискиот план за избраните компании. Обврска на компаниите е да обезбедат соодветно посветен персонал кој ќе им биде на располагање на експертите.</a:t>
          </a:r>
          <a:endParaRPr lang="en-US" sz="1600" kern="1200" dirty="0">
            <a:latin typeface="Arial Narrow" panose="020B0606020202030204" pitchFamily="34" charset="0"/>
          </a:endParaRPr>
        </a:p>
      </dsp:txBody>
      <dsp:txXfrm>
        <a:off x="3200896" y="129761"/>
        <a:ext cx="2104948" cy="4122734"/>
      </dsp:txXfrm>
    </dsp:sp>
    <dsp:sp modelId="{1FD77FC3-4B47-4519-B290-6301105135E9}">
      <dsp:nvSpPr>
        <dsp:cNvPr id="0" name=""/>
        <dsp:cNvSpPr/>
      </dsp:nvSpPr>
      <dsp:spPr>
        <a:xfrm>
          <a:off x="5594925" y="1913873"/>
          <a:ext cx="474016" cy="554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594925" y="2024775"/>
        <a:ext cx="331811" cy="332705"/>
      </dsp:txXfrm>
    </dsp:sp>
    <dsp:sp modelId="{337A6BAF-5EEC-464A-B728-77BE45D8D260}">
      <dsp:nvSpPr>
        <dsp:cNvPr id="0" name=""/>
        <dsp:cNvSpPr/>
      </dsp:nvSpPr>
      <dsp:spPr>
        <a:xfrm>
          <a:off x="6265702" y="64273"/>
          <a:ext cx="2235924" cy="425371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k-MK" sz="1600" kern="1200" dirty="0">
              <a:latin typeface="Arial Narrow" panose="020B0606020202030204" pitchFamily="34" charset="0"/>
            </a:rPr>
            <a:t>По успешно завршување на техничката поддршка компаниите ќе имаат можност да побараат финансиска поддршка за спроведување на инвестициските планови во рамките на програмите на Дирекцијата и Владата.</a:t>
          </a:r>
          <a:endParaRPr lang="en-US" sz="1600" kern="1200" dirty="0">
            <a:latin typeface="Arial Narrow" panose="020B0606020202030204" pitchFamily="34" charset="0"/>
          </a:endParaRPr>
        </a:p>
      </dsp:txBody>
      <dsp:txXfrm>
        <a:off x="6331190" y="129761"/>
        <a:ext cx="2104948" cy="4122734"/>
      </dsp:txXfrm>
    </dsp:sp>
    <dsp:sp modelId="{385C8DFC-ECBE-4628-8B7D-DEF510827091}">
      <dsp:nvSpPr>
        <dsp:cNvPr id="0" name=""/>
        <dsp:cNvSpPr/>
      </dsp:nvSpPr>
      <dsp:spPr>
        <a:xfrm>
          <a:off x="8725220" y="1913873"/>
          <a:ext cx="474016" cy="554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725220" y="2024775"/>
        <a:ext cx="331811" cy="332705"/>
      </dsp:txXfrm>
    </dsp:sp>
    <dsp:sp modelId="{D540E64E-1319-4A51-B725-AAC8D21DBF43}">
      <dsp:nvSpPr>
        <dsp:cNvPr id="0" name=""/>
        <dsp:cNvSpPr/>
      </dsp:nvSpPr>
      <dsp:spPr>
        <a:xfrm>
          <a:off x="9395997" y="64273"/>
          <a:ext cx="2235924" cy="4253710"/>
        </a:xfrm>
        <a:prstGeom prst="roundRect">
          <a:avLst>
            <a:gd name="adj" fmla="val 10000"/>
          </a:avLst>
        </a:prstGeom>
        <a:solidFill>
          <a:schemeClr val="accent1">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mk-MK" sz="1800" kern="1200" dirty="0">
              <a:latin typeface="Arial Narrow" panose="020B0606020202030204" pitchFamily="34" charset="0"/>
            </a:rPr>
            <a:t>Во оваа фаза од програмата, преку овој повик, планирано е обезбедување на поддршка за 10 компании.  </a:t>
          </a:r>
          <a:endParaRPr lang="en-US" sz="1800" kern="1200" dirty="0">
            <a:latin typeface="Arial Narrow" panose="020B0606020202030204" pitchFamily="34" charset="0"/>
          </a:endParaRPr>
        </a:p>
      </dsp:txBody>
      <dsp:txXfrm>
        <a:off x="9461485" y="129761"/>
        <a:ext cx="2104948" cy="41227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04D1B-4C4B-49AC-A09B-B6667A00BFF0}">
      <dsp:nvSpPr>
        <dsp:cNvPr id="0" name=""/>
        <dsp:cNvSpPr/>
      </dsp:nvSpPr>
      <dsp:spPr>
        <a:xfrm>
          <a:off x="2399770" y="1585346"/>
          <a:ext cx="3328458" cy="3328458"/>
        </a:xfrm>
        <a:prstGeom prst="ellipse">
          <a:avLst/>
        </a:prstGeom>
        <a:solidFill>
          <a:srgbClr val="00B05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Font typeface="Arial" panose="020B0604020202020204" pitchFamily="34" charset="0"/>
            <a:buNone/>
          </a:pPr>
          <a:r>
            <a:rPr lang="ru-RU" sz="2800" kern="1200" dirty="0">
              <a:solidFill>
                <a:srgbClr val="002060"/>
              </a:solidFill>
              <a:latin typeface="Arial Narrow" panose="020B0606020202030204" pitchFamily="34" charset="0"/>
            </a:rPr>
            <a:t>Пазарен потенцијал </a:t>
          </a:r>
        </a:p>
        <a:p>
          <a:pPr marL="0" lvl="0" indent="0" algn="ctr" defTabSz="1244600">
            <a:lnSpc>
              <a:spcPct val="90000"/>
            </a:lnSpc>
            <a:spcBef>
              <a:spcPct val="0"/>
            </a:spcBef>
            <a:spcAft>
              <a:spcPct val="35000"/>
            </a:spcAft>
            <a:buFont typeface="Arial" panose="020B0604020202020204" pitchFamily="34" charset="0"/>
            <a:buNone/>
          </a:pPr>
          <a:r>
            <a:rPr lang="ru-RU" sz="2800" kern="1200" dirty="0">
              <a:solidFill>
                <a:srgbClr val="002060"/>
              </a:solidFill>
              <a:latin typeface="Arial Narrow" panose="020B0606020202030204" pitchFamily="34" charset="0"/>
            </a:rPr>
            <a:t>40 поени</a:t>
          </a:r>
          <a:endParaRPr lang="en-US" sz="2800" kern="1200" dirty="0">
            <a:solidFill>
              <a:srgbClr val="002060"/>
            </a:solidFill>
          </a:endParaRPr>
        </a:p>
      </dsp:txBody>
      <dsp:txXfrm>
        <a:off x="2887211" y="2072787"/>
        <a:ext cx="2353576" cy="2353576"/>
      </dsp:txXfrm>
    </dsp:sp>
    <dsp:sp modelId="{1F26E42A-B35E-4E0B-804A-768DFE33A586}">
      <dsp:nvSpPr>
        <dsp:cNvPr id="0" name=""/>
        <dsp:cNvSpPr/>
      </dsp:nvSpPr>
      <dsp:spPr>
        <a:xfrm>
          <a:off x="3231885" y="722350"/>
          <a:ext cx="1664229" cy="166422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dirty="0">
              <a:solidFill>
                <a:srgbClr val="002060"/>
              </a:solidFill>
              <a:latin typeface="Arial Narrow" panose="020B0606020202030204" pitchFamily="34" charset="0"/>
            </a:rPr>
            <a:t>K</a:t>
          </a:r>
          <a:r>
            <a:rPr lang="ru-RU" sz="1800" kern="1200" dirty="0">
              <a:solidFill>
                <a:srgbClr val="002060"/>
              </a:solidFill>
              <a:latin typeface="Arial Narrow" panose="020B0606020202030204" pitchFamily="34" charset="0"/>
            </a:rPr>
            <a:t>валитет на проектот 25 поени;</a:t>
          </a:r>
          <a:endParaRPr lang="en-US" sz="1800" kern="1200" dirty="0">
            <a:solidFill>
              <a:srgbClr val="002060"/>
            </a:solidFill>
            <a:latin typeface="Arial Narrow" panose="020B0606020202030204" pitchFamily="34" charset="0"/>
          </a:endParaRPr>
        </a:p>
      </dsp:txBody>
      <dsp:txXfrm>
        <a:off x="3475606" y="966071"/>
        <a:ext cx="1176787" cy="1176787"/>
      </dsp:txXfrm>
    </dsp:sp>
    <dsp:sp modelId="{FB0099CE-9B07-4C19-AA06-6C121509BED5}">
      <dsp:nvSpPr>
        <dsp:cNvPr id="0" name=""/>
        <dsp:cNvSpPr/>
      </dsp:nvSpPr>
      <dsp:spPr>
        <a:xfrm>
          <a:off x="5141748" y="3181779"/>
          <a:ext cx="1664229" cy="1429473"/>
        </a:xfrm>
        <a:prstGeom prst="ellipse">
          <a:avLst/>
        </a:prstGeom>
        <a:solidFill>
          <a:schemeClr val="accent5">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mk-MK" sz="1800" kern="1200" dirty="0">
              <a:solidFill>
                <a:srgbClr val="002060"/>
              </a:solidFill>
              <a:latin typeface="Arial Narrow" panose="020B0606020202030204" pitchFamily="34" charset="0"/>
            </a:rPr>
            <a:t>В</a:t>
          </a:r>
          <a:r>
            <a:rPr lang="ru-RU" sz="1800" kern="1200" dirty="0">
              <a:solidFill>
                <a:srgbClr val="002060"/>
              </a:solidFill>
              <a:latin typeface="Arial Narrow" panose="020B0606020202030204" pitchFamily="34" charset="0"/>
            </a:rPr>
            <a:t>лијание</a:t>
          </a:r>
        </a:p>
        <a:p>
          <a:pPr marL="0" lvl="0" indent="0" algn="ctr" defTabSz="800100">
            <a:lnSpc>
              <a:spcPct val="90000"/>
            </a:lnSpc>
            <a:spcBef>
              <a:spcPct val="0"/>
            </a:spcBef>
            <a:spcAft>
              <a:spcPct val="35000"/>
            </a:spcAft>
            <a:buFont typeface="Arial" panose="020B0604020202020204" pitchFamily="34" charset="0"/>
            <a:buNone/>
          </a:pPr>
          <a:r>
            <a:rPr lang="ru-RU" sz="1800" kern="1200" dirty="0">
              <a:solidFill>
                <a:srgbClr val="002060"/>
              </a:solidFill>
              <a:latin typeface="Arial Narrow" panose="020B0606020202030204" pitchFamily="34" charset="0"/>
            </a:rPr>
            <a:t>10 поени.</a:t>
          </a:r>
          <a:endParaRPr lang="en-US" sz="1800" kern="1200" dirty="0">
            <a:solidFill>
              <a:srgbClr val="002060"/>
            </a:solidFill>
            <a:latin typeface="Arial Narrow" panose="020B0606020202030204" pitchFamily="34" charset="0"/>
          </a:endParaRPr>
        </a:p>
      </dsp:txBody>
      <dsp:txXfrm>
        <a:off x="5385469" y="3391120"/>
        <a:ext cx="1176787" cy="1010791"/>
      </dsp:txXfrm>
    </dsp:sp>
    <dsp:sp modelId="{F4766039-A195-4E13-818C-873472E87BCC}">
      <dsp:nvSpPr>
        <dsp:cNvPr id="0" name=""/>
        <dsp:cNvSpPr/>
      </dsp:nvSpPr>
      <dsp:spPr>
        <a:xfrm>
          <a:off x="1216506" y="2941721"/>
          <a:ext cx="1664229" cy="1664229"/>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US" sz="1600" kern="1200" dirty="0">
              <a:solidFill>
                <a:srgbClr val="002060"/>
              </a:solidFill>
              <a:latin typeface="Arial Narrow" panose="020B0606020202030204" pitchFamily="34" charset="0"/>
            </a:rPr>
            <a:t>K</a:t>
          </a:r>
          <a:r>
            <a:rPr lang="ru-RU" sz="1600" kern="1200" dirty="0">
              <a:solidFill>
                <a:srgbClr val="002060"/>
              </a:solidFill>
              <a:latin typeface="Arial Narrow" panose="020B0606020202030204" pitchFamily="34" charset="0"/>
            </a:rPr>
            <a:t>апацитет на проектниот тим </a:t>
          </a:r>
          <a:endParaRPr lang="en-US" sz="1600" kern="1200" dirty="0">
            <a:solidFill>
              <a:srgbClr val="002060"/>
            </a:solidFill>
            <a:latin typeface="Arial Narrow" panose="020B0606020202030204" pitchFamily="34" charset="0"/>
          </a:endParaRPr>
        </a:p>
        <a:p>
          <a:pPr marL="0" lvl="0" indent="0" algn="ctr" defTabSz="711200">
            <a:lnSpc>
              <a:spcPct val="90000"/>
            </a:lnSpc>
            <a:spcBef>
              <a:spcPct val="0"/>
            </a:spcBef>
            <a:spcAft>
              <a:spcPct val="35000"/>
            </a:spcAft>
            <a:buFont typeface="Arial" panose="020B0604020202020204" pitchFamily="34" charset="0"/>
            <a:buNone/>
          </a:pPr>
          <a:r>
            <a:rPr lang="ru-RU" sz="1600" kern="1200" dirty="0">
              <a:solidFill>
                <a:srgbClr val="002060"/>
              </a:solidFill>
              <a:latin typeface="Arial Narrow" panose="020B0606020202030204" pitchFamily="34" charset="0"/>
            </a:rPr>
            <a:t>25 поени</a:t>
          </a:r>
          <a:endParaRPr lang="en-US" sz="1600" kern="1200" dirty="0">
            <a:solidFill>
              <a:srgbClr val="002060"/>
            </a:solidFill>
            <a:highlight>
              <a:srgbClr val="FFFF00"/>
            </a:highlight>
            <a:latin typeface="Arial Narrow" panose="020B0606020202030204" pitchFamily="34" charset="0"/>
          </a:endParaRPr>
        </a:p>
      </dsp:txBody>
      <dsp:txXfrm>
        <a:off x="1460227" y="3185442"/>
        <a:ext cx="1176787" cy="11767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23A4B-929C-4193-B461-7EEC9EE76922}">
      <dsp:nvSpPr>
        <dsp:cNvPr id="0" name=""/>
        <dsp:cNvSpPr/>
      </dsp:nvSpPr>
      <dsp:spPr>
        <a:xfrm>
          <a:off x="903837" y="0"/>
          <a:ext cx="9897983" cy="32466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2E86A-FFF8-483C-99FA-BBB581BD6724}">
      <dsp:nvSpPr>
        <dsp:cNvPr id="0" name=""/>
        <dsp:cNvSpPr/>
      </dsp:nvSpPr>
      <dsp:spPr>
        <a:xfrm>
          <a:off x="0" y="671124"/>
          <a:ext cx="2621653" cy="19044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k-MK" sz="1600" kern="1200" dirty="0">
              <a:latin typeface="Arial Narrow" panose="020B0606020202030204" pitchFamily="34" charset="0"/>
            </a:rPr>
            <a:t>Сите обрасци за аплицирање можете да ги преземете на </a:t>
          </a:r>
          <a:r>
            <a:rPr lang="mk-MK" sz="1600" kern="1200" dirty="0" err="1">
              <a:latin typeface="Arial Narrow" panose="020B0606020202030204" pitchFamily="34" charset="0"/>
            </a:rPr>
            <a:t>линкот</a:t>
          </a:r>
          <a:r>
            <a:rPr lang="mk-MK" sz="1600" kern="1200" dirty="0">
              <a:latin typeface="Arial Narrow" panose="020B0606020202030204" pitchFamily="34" charset="0"/>
            </a:rPr>
            <a:t>:</a:t>
          </a:r>
        </a:p>
        <a:p>
          <a:pPr marL="0" lvl="0" indent="0" algn="ctr" defTabSz="711200">
            <a:lnSpc>
              <a:spcPct val="90000"/>
            </a:lnSpc>
            <a:spcBef>
              <a:spcPct val="0"/>
            </a:spcBef>
            <a:spcAft>
              <a:spcPct val="35000"/>
            </a:spcAft>
            <a:buNone/>
          </a:pPr>
          <a:r>
            <a:rPr lang="en-US" sz="16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https://fez.gov.mk/развој-на-добавувачи/</a:t>
          </a:r>
          <a:r>
            <a:rPr lang="mk-MK" sz="1600" kern="1200" dirty="0">
              <a:solidFill>
                <a:schemeClr val="bg1"/>
              </a:solidFill>
            </a:rPr>
            <a:t> </a:t>
          </a:r>
          <a:endParaRPr lang="mk-MK" sz="1600" kern="1200" dirty="0">
            <a:solidFill>
              <a:schemeClr val="bg1"/>
            </a:solidFill>
            <a:latin typeface="Arial Narrow" panose="020B0606020202030204" pitchFamily="34" charset="0"/>
          </a:endParaRPr>
        </a:p>
        <a:p>
          <a:pPr marL="0" lvl="0" indent="0" algn="ctr" defTabSz="711200">
            <a:lnSpc>
              <a:spcPct val="90000"/>
            </a:lnSpc>
            <a:spcBef>
              <a:spcPct val="0"/>
            </a:spcBef>
            <a:spcAft>
              <a:spcPct val="35000"/>
            </a:spcAft>
            <a:buNone/>
          </a:pPr>
          <a:r>
            <a:rPr lang="mk-MK" sz="1600" kern="1200" dirty="0">
              <a:latin typeface="Arial Narrow" panose="020B0606020202030204" pitchFamily="34" charset="0"/>
            </a:rPr>
            <a:t>Кликнете:“</a:t>
          </a:r>
          <a:r>
            <a:rPr lang="mk-MK" sz="1600" kern="1200" dirty="0" err="1">
              <a:latin typeface="Arial Narrow" panose="020B0606020202030204" pitchFamily="34" charset="0"/>
            </a:rPr>
            <a:t>Превземи</a:t>
          </a:r>
          <a:r>
            <a:rPr lang="mk-MK" sz="1600" kern="1200" dirty="0">
              <a:latin typeface="Arial Narrow" panose="020B0606020202030204" pitchFamily="34" charset="0"/>
            </a:rPr>
            <a:t> апликација</a:t>
          </a:r>
          <a:r>
            <a:rPr lang="mk-MK" sz="1600" kern="1200" dirty="0"/>
            <a:t>”.</a:t>
          </a:r>
          <a:endParaRPr lang="en-US" sz="1600" kern="1200" dirty="0"/>
        </a:p>
      </dsp:txBody>
      <dsp:txXfrm>
        <a:off x="92966" y="764090"/>
        <a:ext cx="2435721" cy="1718482"/>
      </dsp:txXfrm>
    </dsp:sp>
    <dsp:sp modelId="{352943EE-5D89-4FF6-8457-6E13CC99C63F}">
      <dsp:nvSpPr>
        <dsp:cNvPr id="0" name=""/>
        <dsp:cNvSpPr/>
      </dsp:nvSpPr>
      <dsp:spPr>
        <a:xfrm>
          <a:off x="3009644" y="660962"/>
          <a:ext cx="2621653" cy="19247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mk-MK" sz="1600" kern="1200" dirty="0">
              <a:latin typeface="Arial Narrow" panose="020B0606020202030204" pitchFamily="34" charset="0"/>
            </a:rPr>
            <a:t>Уредно да се пополнат, потпишат и </a:t>
          </a:r>
          <a:r>
            <a:rPr lang="mk-MK" sz="1600" kern="1200" dirty="0" err="1">
              <a:latin typeface="Arial Narrow" panose="020B0606020202030204" pitchFamily="34" charset="0"/>
            </a:rPr>
            <a:t>печатираат</a:t>
          </a:r>
          <a:r>
            <a:rPr lang="mk-MK" sz="1600" kern="1200" dirty="0">
              <a:latin typeface="Arial Narrow" panose="020B0606020202030204" pitchFamily="34" charset="0"/>
            </a:rPr>
            <a:t>:</a:t>
          </a:r>
        </a:p>
        <a:p>
          <a:pPr marL="171450" lvl="1" indent="-171450" algn="l" defTabSz="711200">
            <a:lnSpc>
              <a:spcPct val="90000"/>
            </a:lnSpc>
            <a:spcBef>
              <a:spcPct val="0"/>
            </a:spcBef>
            <a:spcAft>
              <a:spcPct val="15000"/>
            </a:spcAft>
            <a:buChar char="•"/>
          </a:pPr>
          <a:r>
            <a:rPr lang="mk-MK" sz="1600" kern="1200" dirty="0">
              <a:latin typeface="Arial Narrow" panose="020B0606020202030204" pitchFamily="34" charset="0"/>
            </a:rPr>
            <a:t>образец за проектна апликација; </a:t>
          </a:r>
          <a:endParaRPr lang="en-US" sz="1600" kern="1200" dirty="0">
            <a:latin typeface="Arial Narrow" panose="020B0606020202030204" pitchFamily="34" charset="0"/>
          </a:endParaRPr>
        </a:p>
        <a:p>
          <a:pPr marL="171450" lvl="1" indent="-171450" algn="l" defTabSz="711200">
            <a:lnSpc>
              <a:spcPct val="90000"/>
            </a:lnSpc>
            <a:spcBef>
              <a:spcPct val="0"/>
            </a:spcBef>
            <a:spcAft>
              <a:spcPct val="15000"/>
            </a:spcAft>
            <a:buChar char="•"/>
          </a:pPr>
          <a:r>
            <a:rPr lang="mk-MK" sz="1600" kern="1200" dirty="0">
              <a:latin typeface="Arial Narrow" panose="020B0606020202030204" pitchFamily="34" charset="0"/>
            </a:rPr>
            <a:t>изјава на Апликантот за прифаќање на условите на Дирекцијата.</a:t>
          </a:r>
          <a:endParaRPr lang="en-US" sz="1600" kern="1200" dirty="0">
            <a:latin typeface="Arial Narrow" panose="020B0606020202030204" pitchFamily="34" charset="0"/>
          </a:endParaRPr>
        </a:p>
      </dsp:txBody>
      <dsp:txXfrm>
        <a:off x="3103602" y="754920"/>
        <a:ext cx="2433737" cy="1736822"/>
      </dsp:txXfrm>
    </dsp:sp>
    <dsp:sp modelId="{7E6D198C-8ADE-468E-8961-0B220CBCF302}">
      <dsp:nvSpPr>
        <dsp:cNvPr id="0" name=""/>
        <dsp:cNvSpPr/>
      </dsp:nvSpPr>
      <dsp:spPr>
        <a:xfrm>
          <a:off x="6013389" y="681286"/>
          <a:ext cx="2621653" cy="18840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mk-MK" sz="1600" kern="1200" dirty="0">
              <a:latin typeface="Arial Narrow" panose="020B0606020202030204" pitchFamily="34" charset="0"/>
            </a:rPr>
            <a:t>Документација која ја обезбедува Апликантот:</a:t>
          </a:r>
        </a:p>
        <a:p>
          <a:pPr marL="171450" lvl="1" indent="-171450" algn="l" defTabSz="711200">
            <a:lnSpc>
              <a:spcPct val="90000"/>
            </a:lnSpc>
            <a:spcBef>
              <a:spcPct val="0"/>
            </a:spcBef>
            <a:spcAft>
              <a:spcPct val="15000"/>
            </a:spcAft>
            <a:buChar char="•"/>
          </a:pPr>
          <a:r>
            <a:rPr lang="mk-MK" sz="1600" kern="1200" dirty="0">
              <a:latin typeface="Arial Narrow" panose="020B0606020202030204" pitchFamily="34" charset="0"/>
            </a:rPr>
            <a:t>кратки биографии на лицата кои го сочинуваат проектниот тим (најмногу за 5 (пет) лица); </a:t>
          </a:r>
          <a:endParaRPr lang="en-US" sz="1600" kern="1200" dirty="0">
            <a:latin typeface="Arial Narrow" panose="020B0606020202030204" pitchFamily="34" charset="0"/>
          </a:endParaRPr>
        </a:p>
      </dsp:txBody>
      <dsp:txXfrm>
        <a:off x="6105363" y="773260"/>
        <a:ext cx="2437705" cy="1700142"/>
      </dsp:txXfrm>
    </dsp:sp>
    <dsp:sp modelId="{CC9434D5-B55F-4487-8924-4CE6198B5B59}">
      <dsp:nvSpPr>
        <dsp:cNvPr id="0" name=""/>
        <dsp:cNvSpPr/>
      </dsp:nvSpPr>
      <dsp:spPr>
        <a:xfrm>
          <a:off x="9017134" y="772725"/>
          <a:ext cx="2621653" cy="17012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mk-MK" sz="1600" kern="1200" dirty="0">
              <a:latin typeface="Arial Narrow" panose="020B0606020202030204" pitchFamily="34" charset="0"/>
            </a:rPr>
            <a:t>Проектната апликација, (во Word и PDF формат) и биографиите треба да бидат доставени на македонски и да се прикачат на формуларот за аплицирање со клик на копчето “Аплицирај”. </a:t>
          </a:r>
          <a:endParaRPr lang="en-US" sz="1600" kern="1200" dirty="0">
            <a:latin typeface="Arial Narrow" panose="020B0606020202030204" pitchFamily="34" charset="0"/>
          </a:endParaRPr>
        </a:p>
      </dsp:txBody>
      <dsp:txXfrm>
        <a:off x="9100180" y="855771"/>
        <a:ext cx="2455561" cy="1535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D972A-B3B9-4726-AB74-043CFB25E3B9}">
      <dsp:nvSpPr>
        <dsp:cNvPr id="0" name=""/>
        <dsp:cNvSpPr/>
      </dsp:nvSpPr>
      <dsp:spPr>
        <a:xfrm>
          <a:off x="557807" y="1226"/>
          <a:ext cx="4747021" cy="3014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89D26-80CC-4CD6-A395-100673455767}">
      <dsp:nvSpPr>
        <dsp:cNvPr id="0" name=""/>
        <dsp:cNvSpPr/>
      </dsp:nvSpPr>
      <dsp:spPr>
        <a:xfrm>
          <a:off x="1085254" y="502300"/>
          <a:ext cx="4747021" cy="3014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mk-MK" sz="2400" kern="1200" dirty="0">
              <a:solidFill>
                <a:srgbClr val="0070C0"/>
              </a:solidFill>
              <a:latin typeface="Arial Narrow" panose="020B0606020202030204" pitchFamily="34" charset="0"/>
            </a:rPr>
            <a:t>За сите дополнителни информации можете да нѐ контактирате на : </a:t>
          </a:r>
          <a:endParaRPr lang="en-US" sz="2400" kern="1200" dirty="0">
            <a:solidFill>
              <a:srgbClr val="0070C0"/>
            </a:solidFill>
            <a:latin typeface="Arial Narrow" panose="020B0606020202030204" pitchFamily="34" charset="0"/>
          </a:endParaRPr>
        </a:p>
      </dsp:txBody>
      <dsp:txXfrm>
        <a:off x="1173542" y="590588"/>
        <a:ext cx="4570445" cy="2837782"/>
      </dsp:txXfrm>
    </dsp:sp>
    <dsp:sp modelId="{8827E932-773C-4AAB-B90A-5AEE94B7D98A}">
      <dsp:nvSpPr>
        <dsp:cNvPr id="0" name=""/>
        <dsp:cNvSpPr/>
      </dsp:nvSpPr>
      <dsp:spPr>
        <a:xfrm>
          <a:off x="6359722" y="1226"/>
          <a:ext cx="4747021" cy="3014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CE56E3-45D1-4DEC-94BB-7F1AA574C396}">
      <dsp:nvSpPr>
        <dsp:cNvPr id="0" name=""/>
        <dsp:cNvSpPr/>
      </dsp:nvSpPr>
      <dsp:spPr>
        <a:xfrm>
          <a:off x="6887169" y="502300"/>
          <a:ext cx="4747021" cy="3014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mk-MK" sz="2400" u="sng" kern="1200">
              <a:hlinkClick xmlns:r="http://schemas.openxmlformats.org/officeDocument/2006/relationships" r:id="rId1"/>
            </a:rPr>
            <a:t>supplierdevelopment@fez.gov.mk</a:t>
          </a:r>
          <a:r>
            <a:rPr lang="mk-MK" sz="2400" u="sng" kern="1200"/>
            <a:t> </a:t>
          </a:r>
          <a:endParaRPr lang="en-US" sz="2400" kern="1200"/>
        </a:p>
      </dsp:txBody>
      <dsp:txXfrm>
        <a:off x="6975457" y="590588"/>
        <a:ext cx="4570445" cy="28377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DA24724-BA9A-466C-B4EA-E0DBF7EAA94D}" type="datetimeFigureOut">
              <a:rPr lang="en-US" smtClean="0"/>
              <a:t>1/29/2024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7AB7C5B-90AB-4D35-8E81-B82F5799159F}" type="slidenum">
              <a:rPr lang="en-US" smtClean="0"/>
              <a:t>‹#›</a:t>
            </a:fld>
            <a:endParaRPr lang="en-US"/>
          </a:p>
        </p:txBody>
      </p:sp>
    </p:spTree>
    <p:extLst>
      <p:ext uri="{BB962C8B-B14F-4D97-AF65-F5344CB8AC3E}">
        <p14:creationId xmlns:p14="http://schemas.microsoft.com/office/powerpoint/2010/main" val="241185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147C-B7B1-CDEC-77F7-29D476AE96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A104E2-3F50-56E3-AF0B-0B73701796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6FDF1A-FEDC-2336-1834-9802C858D0F4}"/>
              </a:ext>
            </a:extLst>
          </p:cNvPr>
          <p:cNvSpPr>
            <a:spLocks noGrp="1"/>
          </p:cNvSpPr>
          <p:nvPr>
            <p:ph type="dt" sz="half" idx="10"/>
          </p:nvPr>
        </p:nvSpPr>
        <p:spPr/>
        <p:txBody>
          <a:bodyPr/>
          <a:lstStyle/>
          <a:p>
            <a:fld id="{79B321BE-2E12-4054-A032-924562EB09E2}" type="datetimeFigureOut">
              <a:rPr lang="en-US" smtClean="0"/>
              <a:t>1/29/2024</a:t>
            </a:fld>
            <a:endParaRPr lang="en-US"/>
          </a:p>
        </p:txBody>
      </p:sp>
      <p:sp>
        <p:nvSpPr>
          <p:cNvPr id="5" name="Footer Placeholder 4">
            <a:extLst>
              <a:ext uri="{FF2B5EF4-FFF2-40B4-BE49-F238E27FC236}">
                <a16:creationId xmlns:a16="http://schemas.microsoft.com/office/drawing/2014/main" id="{385CB1BC-A868-53E6-FDD2-68CD575C8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78A06-0E61-A2C6-11E2-46A48B551891}"/>
              </a:ext>
            </a:extLst>
          </p:cNvPr>
          <p:cNvSpPr>
            <a:spLocks noGrp="1"/>
          </p:cNvSpPr>
          <p:nvPr>
            <p:ph type="sldNum" sz="quarter" idx="12"/>
          </p:nvPr>
        </p:nvSpPr>
        <p:spPr/>
        <p:txBody>
          <a:bodyPr/>
          <a:lstStyle/>
          <a:p>
            <a:fld id="{B62D8B39-8CD9-44D3-8031-B88DF052501A}" type="slidenum">
              <a:rPr lang="en-US" smtClean="0"/>
              <a:t>‹#›</a:t>
            </a:fld>
            <a:endParaRPr lang="en-US"/>
          </a:p>
        </p:txBody>
      </p:sp>
    </p:spTree>
    <p:extLst>
      <p:ext uri="{BB962C8B-B14F-4D97-AF65-F5344CB8AC3E}">
        <p14:creationId xmlns:p14="http://schemas.microsoft.com/office/powerpoint/2010/main" val="3087976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12E9-F4A6-6356-CF4E-67C3794C67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4A249B-8240-2E93-AC0E-2AFD8DCA04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AA407-F172-05B7-1144-78CAD7875F2C}"/>
              </a:ext>
            </a:extLst>
          </p:cNvPr>
          <p:cNvSpPr>
            <a:spLocks noGrp="1"/>
          </p:cNvSpPr>
          <p:nvPr>
            <p:ph type="dt" sz="half" idx="10"/>
          </p:nvPr>
        </p:nvSpPr>
        <p:spPr/>
        <p:txBody>
          <a:bodyPr/>
          <a:lstStyle/>
          <a:p>
            <a:fld id="{79B321BE-2E12-4054-A032-924562EB09E2}" type="datetimeFigureOut">
              <a:rPr lang="en-US" smtClean="0"/>
              <a:t>1/29/2024</a:t>
            </a:fld>
            <a:endParaRPr lang="en-US"/>
          </a:p>
        </p:txBody>
      </p:sp>
      <p:sp>
        <p:nvSpPr>
          <p:cNvPr id="5" name="Footer Placeholder 4">
            <a:extLst>
              <a:ext uri="{FF2B5EF4-FFF2-40B4-BE49-F238E27FC236}">
                <a16:creationId xmlns:a16="http://schemas.microsoft.com/office/drawing/2014/main" id="{86F547FC-3E9B-9FB4-4357-042BC2668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E347D-1B4D-9902-EE07-4C0556C1E6D6}"/>
              </a:ext>
            </a:extLst>
          </p:cNvPr>
          <p:cNvSpPr>
            <a:spLocks noGrp="1"/>
          </p:cNvSpPr>
          <p:nvPr>
            <p:ph type="sldNum" sz="quarter" idx="12"/>
          </p:nvPr>
        </p:nvSpPr>
        <p:spPr/>
        <p:txBody>
          <a:bodyPr/>
          <a:lstStyle/>
          <a:p>
            <a:fld id="{B62D8B39-8CD9-44D3-8031-B88DF052501A}" type="slidenum">
              <a:rPr lang="en-US" smtClean="0"/>
              <a:t>‹#›</a:t>
            </a:fld>
            <a:endParaRPr lang="en-US"/>
          </a:p>
        </p:txBody>
      </p:sp>
    </p:spTree>
    <p:extLst>
      <p:ext uri="{BB962C8B-B14F-4D97-AF65-F5344CB8AC3E}">
        <p14:creationId xmlns:p14="http://schemas.microsoft.com/office/powerpoint/2010/main" val="390312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5CE68-3334-D14C-04CE-936D3B8CB5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F41E86-0944-2329-2C56-FEB53EA214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BC123-1187-FE03-C455-2D8F7AC647C3}"/>
              </a:ext>
            </a:extLst>
          </p:cNvPr>
          <p:cNvSpPr>
            <a:spLocks noGrp="1"/>
          </p:cNvSpPr>
          <p:nvPr>
            <p:ph type="dt" sz="half" idx="10"/>
          </p:nvPr>
        </p:nvSpPr>
        <p:spPr/>
        <p:txBody>
          <a:bodyPr/>
          <a:lstStyle/>
          <a:p>
            <a:fld id="{79B321BE-2E12-4054-A032-924562EB09E2}" type="datetimeFigureOut">
              <a:rPr lang="en-US" smtClean="0"/>
              <a:t>1/29/2024</a:t>
            </a:fld>
            <a:endParaRPr lang="en-US"/>
          </a:p>
        </p:txBody>
      </p:sp>
      <p:sp>
        <p:nvSpPr>
          <p:cNvPr id="5" name="Footer Placeholder 4">
            <a:extLst>
              <a:ext uri="{FF2B5EF4-FFF2-40B4-BE49-F238E27FC236}">
                <a16:creationId xmlns:a16="http://schemas.microsoft.com/office/drawing/2014/main" id="{74CE2B4B-97CD-C8C4-9013-3E373A2EF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A61C8-51D4-C994-0631-441480E129C9}"/>
              </a:ext>
            </a:extLst>
          </p:cNvPr>
          <p:cNvSpPr>
            <a:spLocks noGrp="1"/>
          </p:cNvSpPr>
          <p:nvPr>
            <p:ph type="sldNum" sz="quarter" idx="12"/>
          </p:nvPr>
        </p:nvSpPr>
        <p:spPr/>
        <p:txBody>
          <a:bodyPr/>
          <a:lstStyle/>
          <a:p>
            <a:fld id="{B62D8B39-8CD9-44D3-8031-B88DF052501A}" type="slidenum">
              <a:rPr lang="en-US" smtClean="0"/>
              <a:t>‹#›</a:t>
            </a:fld>
            <a:endParaRPr lang="en-US"/>
          </a:p>
        </p:txBody>
      </p:sp>
    </p:spTree>
    <p:extLst>
      <p:ext uri="{BB962C8B-B14F-4D97-AF65-F5344CB8AC3E}">
        <p14:creationId xmlns:p14="http://schemas.microsoft.com/office/powerpoint/2010/main" val="224598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p:cNvSpPr>
            <a:spLocks/>
          </p:cNvSpPr>
          <p:nvPr/>
        </p:nvSpPr>
        <p:spPr bwMode="auto">
          <a:xfrm flipH="1">
            <a:off x="9880600" y="3175"/>
            <a:ext cx="950384"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10" name="Freeform 1098"/>
          <p:cNvSpPr>
            <a:spLocks/>
          </p:cNvSpPr>
          <p:nvPr/>
        </p:nvSpPr>
        <p:spPr bwMode="auto">
          <a:xfrm>
            <a:off x="649818" y="617539"/>
            <a:ext cx="4233"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15"/>
          <p:cNvSpPr>
            <a:spLocks/>
          </p:cNvSpPr>
          <p:nvPr/>
        </p:nvSpPr>
        <p:spPr bwMode="auto">
          <a:xfrm>
            <a:off x="611718" y="473075"/>
            <a:ext cx="4233"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120"/>
          <p:cNvSpPr>
            <a:spLocks/>
          </p:cNvSpPr>
          <p:nvPr/>
        </p:nvSpPr>
        <p:spPr bwMode="auto">
          <a:xfrm>
            <a:off x="611718" y="463551"/>
            <a:ext cx="4233"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34"/>
          <p:cNvSpPr>
            <a:spLocks/>
          </p:cNvSpPr>
          <p:nvPr/>
        </p:nvSpPr>
        <p:spPr bwMode="auto">
          <a:xfrm>
            <a:off x="937685" y="514350"/>
            <a:ext cx="4233"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141"/>
          <p:cNvSpPr>
            <a:spLocks/>
          </p:cNvSpPr>
          <p:nvPr/>
        </p:nvSpPr>
        <p:spPr bwMode="auto">
          <a:xfrm>
            <a:off x="941918" y="479425"/>
            <a:ext cx="2116"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48"/>
          <p:cNvSpPr>
            <a:spLocks/>
          </p:cNvSpPr>
          <p:nvPr/>
        </p:nvSpPr>
        <p:spPr bwMode="auto">
          <a:xfrm>
            <a:off x="924985" y="460376"/>
            <a:ext cx="4233"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150"/>
          <p:cNvSpPr>
            <a:spLocks/>
          </p:cNvSpPr>
          <p:nvPr/>
        </p:nvSpPr>
        <p:spPr bwMode="auto">
          <a:xfrm>
            <a:off x="912285" y="447676"/>
            <a:ext cx="2116"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152"/>
          <p:cNvSpPr>
            <a:spLocks/>
          </p:cNvSpPr>
          <p:nvPr/>
        </p:nvSpPr>
        <p:spPr bwMode="auto">
          <a:xfrm>
            <a:off x="912285" y="447676"/>
            <a:ext cx="4233"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154"/>
          <p:cNvSpPr>
            <a:spLocks/>
          </p:cNvSpPr>
          <p:nvPr/>
        </p:nvSpPr>
        <p:spPr bwMode="auto">
          <a:xfrm>
            <a:off x="886885" y="43497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1156"/>
          <p:cNvSpPr>
            <a:spLocks/>
          </p:cNvSpPr>
          <p:nvPr/>
        </p:nvSpPr>
        <p:spPr bwMode="auto">
          <a:xfrm>
            <a:off x="886885" y="431801"/>
            <a:ext cx="4233"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1163"/>
          <p:cNvSpPr>
            <a:spLocks/>
          </p:cNvSpPr>
          <p:nvPr/>
        </p:nvSpPr>
        <p:spPr bwMode="auto">
          <a:xfrm>
            <a:off x="814917" y="415926"/>
            <a:ext cx="8467"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1172"/>
          <p:cNvSpPr>
            <a:spLocks/>
          </p:cNvSpPr>
          <p:nvPr/>
        </p:nvSpPr>
        <p:spPr bwMode="auto">
          <a:xfrm>
            <a:off x="776818" y="476251"/>
            <a:ext cx="4233"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1177"/>
          <p:cNvSpPr>
            <a:spLocks/>
          </p:cNvSpPr>
          <p:nvPr/>
        </p:nvSpPr>
        <p:spPr bwMode="auto">
          <a:xfrm>
            <a:off x="742952" y="534989"/>
            <a:ext cx="4233"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Freeform 1180"/>
          <p:cNvSpPr>
            <a:spLocks/>
          </p:cNvSpPr>
          <p:nvPr/>
        </p:nvSpPr>
        <p:spPr bwMode="auto">
          <a:xfrm>
            <a:off x="747185" y="530226"/>
            <a:ext cx="4233"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Freeform 1210"/>
          <p:cNvSpPr>
            <a:spLocks/>
          </p:cNvSpPr>
          <p:nvPr/>
        </p:nvSpPr>
        <p:spPr bwMode="auto">
          <a:xfrm>
            <a:off x="793752" y="557214"/>
            <a:ext cx="4233"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1214"/>
          <p:cNvSpPr>
            <a:spLocks/>
          </p:cNvSpPr>
          <p:nvPr/>
        </p:nvSpPr>
        <p:spPr bwMode="auto">
          <a:xfrm>
            <a:off x="793752" y="557214"/>
            <a:ext cx="4233"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Freeform 1221"/>
          <p:cNvSpPr>
            <a:spLocks/>
          </p:cNvSpPr>
          <p:nvPr/>
        </p:nvSpPr>
        <p:spPr bwMode="auto">
          <a:xfrm>
            <a:off x="975785" y="541339"/>
            <a:ext cx="4233"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1240"/>
          <p:cNvSpPr>
            <a:spLocks/>
          </p:cNvSpPr>
          <p:nvPr/>
        </p:nvSpPr>
        <p:spPr bwMode="auto">
          <a:xfrm>
            <a:off x="971551" y="541339"/>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243"/>
          <p:cNvSpPr>
            <a:spLocks/>
          </p:cNvSpPr>
          <p:nvPr/>
        </p:nvSpPr>
        <p:spPr bwMode="auto">
          <a:xfrm>
            <a:off x="971552" y="538164"/>
            <a:ext cx="4233"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1246"/>
          <p:cNvSpPr>
            <a:spLocks/>
          </p:cNvSpPr>
          <p:nvPr/>
        </p:nvSpPr>
        <p:spPr bwMode="auto">
          <a:xfrm>
            <a:off x="967318" y="547689"/>
            <a:ext cx="4233"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1250"/>
          <p:cNvSpPr>
            <a:spLocks/>
          </p:cNvSpPr>
          <p:nvPr/>
        </p:nvSpPr>
        <p:spPr bwMode="auto">
          <a:xfrm>
            <a:off x="975785" y="530225"/>
            <a:ext cx="4233"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Freeform 1252"/>
          <p:cNvSpPr>
            <a:spLocks/>
          </p:cNvSpPr>
          <p:nvPr/>
        </p:nvSpPr>
        <p:spPr bwMode="auto">
          <a:xfrm>
            <a:off x="975785" y="527050"/>
            <a:ext cx="4233"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 name="Freeform 1255"/>
          <p:cNvSpPr>
            <a:spLocks/>
          </p:cNvSpPr>
          <p:nvPr/>
        </p:nvSpPr>
        <p:spPr bwMode="auto">
          <a:xfrm>
            <a:off x="950385" y="550864"/>
            <a:ext cx="4233"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Freeform 1269"/>
          <p:cNvSpPr>
            <a:spLocks/>
          </p:cNvSpPr>
          <p:nvPr/>
        </p:nvSpPr>
        <p:spPr bwMode="auto">
          <a:xfrm>
            <a:off x="971552" y="530226"/>
            <a:ext cx="4233"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1277"/>
          <p:cNvSpPr>
            <a:spLocks/>
          </p:cNvSpPr>
          <p:nvPr/>
        </p:nvSpPr>
        <p:spPr bwMode="auto">
          <a:xfrm>
            <a:off x="971551" y="523876"/>
            <a:ext cx="2116"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Freeform 1287"/>
          <p:cNvSpPr>
            <a:spLocks/>
          </p:cNvSpPr>
          <p:nvPr/>
        </p:nvSpPr>
        <p:spPr bwMode="auto">
          <a:xfrm>
            <a:off x="958852" y="514350"/>
            <a:ext cx="4233"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 name="Freeform 1290"/>
          <p:cNvSpPr>
            <a:spLocks/>
          </p:cNvSpPr>
          <p:nvPr/>
        </p:nvSpPr>
        <p:spPr bwMode="auto">
          <a:xfrm>
            <a:off x="958852" y="517526"/>
            <a:ext cx="4233"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a:p>
        </p:txBody>
      </p:sp>
      <p:sp>
        <p:nvSpPr>
          <p:cNvPr id="324" name="Title 323"/>
          <p:cNvSpPr>
            <a:spLocks noGrp="1"/>
          </p:cNvSpPr>
          <p:nvPr>
            <p:ph type="title"/>
          </p:nvPr>
        </p:nvSpPr>
        <p:spPr>
          <a:xfrm>
            <a:off x="457868" y="301626"/>
            <a:ext cx="11252869" cy="1031875"/>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 name="Footer Placeholder 6"/>
          <p:cNvSpPr>
            <a:spLocks noGrp="1"/>
          </p:cNvSpPr>
          <p:nvPr>
            <p:ph type="ftr" sz="quarter" idx="11"/>
          </p:nvPr>
        </p:nvSpPr>
        <p:spPr/>
        <p:txBody>
          <a:bodyPr/>
          <a:lstStyle>
            <a:lvl1pPr>
              <a:defRPr/>
            </a:lvl1pPr>
          </a:lstStyle>
          <a:p>
            <a:pPr>
              <a:defRPr/>
            </a:pPr>
            <a:r>
              <a:rPr lang="en-US"/>
              <a:t>Footer</a:t>
            </a:r>
          </a:p>
        </p:txBody>
      </p:sp>
      <p:sp>
        <p:nvSpPr>
          <p:cNvPr id="64" name="Slide Number Placeholder 7"/>
          <p:cNvSpPr>
            <a:spLocks noGrp="1"/>
          </p:cNvSpPr>
          <p:nvPr>
            <p:ph type="sldNum" sz="quarter" idx="12"/>
          </p:nvPr>
        </p:nvSpPr>
        <p:spPr/>
        <p:txBody>
          <a:bodyPr/>
          <a:lstStyle>
            <a:lvl1pPr>
              <a:defRPr/>
            </a:lvl1pPr>
          </a:lstStyle>
          <a:p>
            <a:pPr>
              <a:defRPr/>
            </a:pPr>
            <a:fld id="{48C27B49-D039-FE4C-A413-C655E1463EE6}" type="slidenum">
              <a:rPr lang="en-US"/>
              <a:pPr>
                <a:defRPr/>
              </a:pPr>
              <a:t>‹#›</a:t>
            </a:fld>
            <a:endParaRPr lang="en-US"/>
          </a:p>
        </p:txBody>
      </p:sp>
    </p:spTree>
    <p:extLst>
      <p:ext uri="{BB962C8B-B14F-4D97-AF65-F5344CB8AC3E}">
        <p14:creationId xmlns:p14="http://schemas.microsoft.com/office/powerpoint/2010/main" val="847452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 name="Freeform 1683"/>
          <p:cNvSpPr>
            <a:spLocks/>
          </p:cNvSpPr>
          <p:nvPr/>
        </p:nvSpPr>
        <p:spPr bwMode="auto">
          <a:xfrm flipH="1">
            <a:off x="9880600" y="3175"/>
            <a:ext cx="950384"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24" name="Title 323"/>
          <p:cNvSpPr>
            <a:spLocks noGrp="1"/>
          </p:cNvSpPr>
          <p:nvPr>
            <p:ph type="title"/>
          </p:nvPr>
        </p:nvSpPr>
        <p:spPr>
          <a:xfrm>
            <a:off x="475913"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75913" y="1599260"/>
            <a:ext cx="11253740"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8"/>
          <p:cNvSpPr>
            <a:spLocks noGrp="1"/>
          </p:cNvSpPr>
          <p:nvPr>
            <p:ph type="ftr" sz="quarter" idx="15"/>
          </p:nvPr>
        </p:nvSpPr>
        <p:spPr/>
        <p:txBody>
          <a:bodyPr/>
          <a:lstStyle>
            <a:lvl1pPr>
              <a:defRPr/>
            </a:lvl1pPr>
          </a:lstStyle>
          <a:p>
            <a:pPr>
              <a:defRPr/>
            </a:pPr>
            <a:r>
              <a:rPr lang="en-US"/>
              <a:t>Footer</a:t>
            </a:r>
          </a:p>
        </p:txBody>
      </p:sp>
      <p:sp>
        <p:nvSpPr>
          <p:cNvPr id="9" name="Slide Number Placeholder 9"/>
          <p:cNvSpPr>
            <a:spLocks noGrp="1"/>
          </p:cNvSpPr>
          <p:nvPr>
            <p:ph type="sldNum" sz="quarter" idx="16"/>
          </p:nvPr>
        </p:nvSpPr>
        <p:spPr/>
        <p:txBody>
          <a:bodyPr/>
          <a:lstStyle>
            <a:lvl1pPr>
              <a:defRPr/>
            </a:lvl1pPr>
          </a:lstStyle>
          <a:p>
            <a:pPr>
              <a:defRPr/>
            </a:pPr>
            <a:fld id="{AC6918F1-013C-3B41-B438-3FC23AE652E7}" type="slidenum">
              <a:rPr lang="en-US"/>
              <a:pPr>
                <a:defRPr/>
              </a:pPr>
              <a:t>‹#›</a:t>
            </a:fld>
            <a:endParaRPr lang="en-US"/>
          </a:p>
        </p:txBody>
      </p:sp>
    </p:spTree>
    <p:extLst>
      <p:ext uri="{BB962C8B-B14F-4D97-AF65-F5344CB8AC3E}">
        <p14:creationId xmlns:p14="http://schemas.microsoft.com/office/powerpoint/2010/main" val="154642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BBA5-4693-7154-2A8B-920213D13D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19002-8DD9-9E8E-A472-E770136992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1A782-F2C5-6CC0-CA25-AFD56575B4B6}"/>
              </a:ext>
            </a:extLst>
          </p:cNvPr>
          <p:cNvSpPr>
            <a:spLocks noGrp="1"/>
          </p:cNvSpPr>
          <p:nvPr>
            <p:ph type="dt" sz="half" idx="10"/>
          </p:nvPr>
        </p:nvSpPr>
        <p:spPr/>
        <p:txBody>
          <a:bodyPr/>
          <a:lstStyle/>
          <a:p>
            <a:fld id="{79B321BE-2E12-4054-A032-924562EB09E2}" type="datetimeFigureOut">
              <a:rPr lang="en-US" smtClean="0"/>
              <a:t>1/29/2024</a:t>
            </a:fld>
            <a:endParaRPr lang="en-US"/>
          </a:p>
        </p:txBody>
      </p:sp>
      <p:sp>
        <p:nvSpPr>
          <p:cNvPr id="5" name="Footer Placeholder 4">
            <a:extLst>
              <a:ext uri="{FF2B5EF4-FFF2-40B4-BE49-F238E27FC236}">
                <a16:creationId xmlns:a16="http://schemas.microsoft.com/office/drawing/2014/main" id="{BF9F82F3-65B7-E524-5396-03B431761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1BAF0-2F23-FD33-1308-7027C3BE55C6}"/>
              </a:ext>
            </a:extLst>
          </p:cNvPr>
          <p:cNvSpPr>
            <a:spLocks noGrp="1"/>
          </p:cNvSpPr>
          <p:nvPr>
            <p:ph type="sldNum" sz="quarter" idx="12"/>
          </p:nvPr>
        </p:nvSpPr>
        <p:spPr/>
        <p:txBody>
          <a:bodyPr/>
          <a:lstStyle/>
          <a:p>
            <a:fld id="{B62D8B39-8CD9-44D3-8031-B88DF052501A}" type="slidenum">
              <a:rPr lang="en-US" smtClean="0"/>
              <a:t>‹#›</a:t>
            </a:fld>
            <a:endParaRPr lang="en-US"/>
          </a:p>
        </p:txBody>
      </p:sp>
    </p:spTree>
    <p:extLst>
      <p:ext uri="{BB962C8B-B14F-4D97-AF65-F5344CB8AC3E}">
        <p14:creationId xmlns:p14="http://schemas.microsoft.com/office/powerpoint/2010/main" val="319473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43BA-A1B8-F74F-A70F-B74C4BD231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CDD3E1-E57C-C87C-872D-1988D649DA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037CCE-8108-2DDD-2A7A-A73A5A3F494E}"/>
              </a:ext>
            </a:extLst>
          </p:cNvPr>
          <p:cNvSpPr>
            <a:spLocks noGrp="1"/>
          </p:cNvSpPr>
          <p:nvPr>
            <p:ph type="dt" sz="half" idx="10"/>
          </p:nvPr>
        </p:nvSpPr>
        <p:spPr/>
        <p:txBody>
          <a:bodyPr/>
          <a:lstStyle/>
          <a:p>
            <a:fld id="{79B321BE-2E12-4054-A032-924562EB09E2}" type="datetimeFigureOut">
              <a:rPr lang="en-US" smtClean="0"/>
              <a:t>1/29/2024</a:t>
            </a:fld>
            <a:endParaRPr lang="en-US"/>
          </a:p>
        </p:txBody>
      </p:sp>
      <p:sp>
        <p:nvSpPr>
          <p:cNvPr id="5" name="Footer Placeholder 4">
            <a:extLst>
              <a:ext uri="{FF2B5EF4-FFF2-40B4-BE49-F238E27FC236}">
                <a16:creationId xmlns:a16="http://schemas.microsoft.com/office/drawing/2014/main" id="{ECCA2208-3066-850D-853D-8D4D1B9B0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8498D-8C66-D23F-7083-F7631CF79A51}"/>
              </a:ext>
            </a:extLst>
          </p:cNvPr>
          <p:cNvSpPr>
            <a:spLocks noGrp="1"/>
          </p:cNvSpPr>
          <p:nvPr>
            <p:ph type="sldNum" sz="quarter" idx="12"/>
          </p:nvPr>
        </p:nvSpPr>
        <p:spPr/>
        <p:txBody>
          <a:bodyPr/>
          <a:lstStyle/>
          <a:p>
            <a:fld id="{B62D8B39-8CD9-44D3-8031-B88DF052501A}" type="slidenum">
              <a:rPr lang="en-US" smtClean="0"/>
              <a:t>‹#›</a:t>
            </a:fld>
            <a:endParaRPr lang="en-US"/>
          </a:p>
        </p:txBody>
      </p:sp>
    </p:spTree>
    <p:extLst>
      <p:ext uri="{BB962C8B-B14F-4D97-AF65-F5344CB8AC3E}">
        <p14:creationId xmlns:p14="http://schemas.microsoft.com/office/powerpoint/2010/main" val="293521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5E23D-CAF4-E252-E0E2-C629B2D5D4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3EDE4-6C9C-EDBB-375E-A873AD9AE1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67025A-A77F-5A15-1131-3020DF24EF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33F4C6-F2EB-0704-297A-AC1D4C4B134E}"/>
              </a:ext>
            </a:extLst>
          </p:cNvPr>
          <p:cNvSpPr>
            <a:spLocks noGrp="1"/>
          </p:cNvSpPr>
          <p:nvPr>
            <p:ph type="dt" sz="half" idx="10"/>
          </p:nvPr>
        </p:nvSpPr>
        <p:spPr/>
        <p:txBody>
          <a:bodyPr/>
          <a:lstStyle/>
          <a:p>
            <a:fld id="{79B321BE-2E12-4054-A032-924562EB09E2}" type="datetimeFigureOut">
              <a:rPr lang="en-US" smtClean="0"/>
              <a:t>1/29/2024</a:t>
            </a:fld>
            <a:endParaRPr lang="en-US"/>
          </a:p>
        </p:txBody>
      </p:sp>
      <p:sp>
        <p:nvSpPr>
          <p:cNvPr id="6" name="Footer Placeholder 5">
            <a:extLst>
              <a:ext uri="{FF2B5EF4-FFF2-40B4-BE49-F238E27FC236}">
                <a16:creationId xmlns:a16="http://schemas.microsoft.com/office/drawing/2014/main" id="{1170D8FF-721B-69AE-1D6C-37E1965AC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195CA5-4393-8BDD-126C-AD79EE3F71C4}"/>
              </a:ext>
            </a:extLst>
          </p:cNvPr>
          <p:cNvSpPr>
            <a:spLocks noGrp="1"/>
          </p:cNvSpPr>
          <p:nvPr>
            <p:ph type="sldNum" sz="quarter" idx="12"/>
          </p:nvPr>
        </p:nvSpPr>
        <p:spPr/>
        <p:txBody>
          <a:bodyPr/>
          <a:lstStyle/>
          <a:p>
            <a:fld id="{B62D8B39-8CD9-44D3-8031-B88DF052501A}" type="slidenum">
              <a:rPr lang="en-US" smtClean="0"/>
              <a:t>‹#›</a:t>
            </a:fld>
            <a:endParaRPr lang="en-US"/>
          </a:p>
        </p:txBody>
      </p:sp>
    </p:spTree>
    <p:extLst>
      <p:ext uri="{BB962C8B-B14F-4D97-AF65-F5344CB8AC3E}">
        <p14:creationId xmlns:p14="http://schemas.microsoft.com/office/powerpoint/2010/main" val="355013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E0B0-1B24-7523-78ED-7FC905DE14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CB7F6F-707F-BF80-810A-7636A8D14C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BFB357-098C-6A18-4356-B741F5B44F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CAE760-2F89-C94B-DF00-E1678F3396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063CB0-7E24-74EB-727F-BE33CEE754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1C4A46-1708-7B9B-8EAD-B86FF2C74280}"/>
              </a:ext>
            </a:extLst>
          </p:cNvPr>
          <p:cNvSpPr>
            <a:spLocks noGrp="1"/>
          </p:cNvSpPr>
          <p:nvPr>
            <p:ph type="dt" sz="half" idx="10"/>
          </p:nvPr>
        </p:nvSpPr>
        <p:spPr/>
        <p:txBody>
          <a:bodyPr/>
          <a:lstStyle/>
          <a:p>
            <a:fld id="{79B321BE-2E12-4054-A032-924562EB09E2}" type="datetimeFigureOut">
              <a:rPr lang="en-US" smtClean="0"/>
              <a:t>1/29/2024</a:t>
            </a:fld>
            <a:endParaRPr lang="en-US"/>
          </a:p>
        </p:txBody>
      </p:sp>
      <p:sp>
        <p:nvSpPr>
          <p:cNvPr id="8" name="Footer Placeholder 7">
            <a:extLst>
              <a:ext uri="{FF2B5EF4-FFF2-40B4-BE49-F238E27FC236}">
                <a16:creationId xmlns:a16="http://schemas.microsoft.com/office/drawing/2014/main" id="{EF4151E9-39EF-BA73-8B9A-48AADDFF76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8C32B1-F5E6-45AC-D6D5-F64BBA0C1FD5}"/>
              </a:ext>
            </a:extLst>
          </p:cNvPr>
          <p:cNvSpPr>
            <a:spLocks noGrp="1"/>
          </p:cNvSpPr>
          <p:nvPr>
            <p:ph type="sldNum" sz="quarter" idx="12"/>
          </p:nvPr>
        </p:nvSpPr>
        <p:spPr/>
        <p:txBody>
          <a:bodyPr/>
          <a:lstStyle/>
          <a:p>
            <a:fld id="{B62D8B39-8CD9-44D3-8031-B88DF052501A}" type="slidenum">
              <a:rPr lang="en-US" smtClean="0"/>
              <a:t>‹#›</a:t>
            </a:fld>
            <a:endParaRPr lang="en-US"/>
          </a:p>
        </p:txBody>
      </p:sp>
    </p:spTree>
    <p:extLst>
      <p:ext uri="{BB962C8B-B14F-4D97-AF65-F5344CB8AC3E}">
        <p14:creationId xmlns:p14="http://schemas.microsoft.com/office/powerpoint/2010/main" val="312244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FF525-1485-C853-36A1-E138AEA45C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283F42-B3DA-FB4E-D6E8-377EE84CFDFB}"/>
              </a:ext>
            </a:extLst>
          </p:cNvPr>
          <p:cNvSpPr>
            <a:spLocks noGrp="1"/>
          </p:cNvSpPr>
          <p:nvPr>
            <p:ph type="dt" sz="half" idx="10"/>
          </p:nvPr>
        </p:nvSpPr>
        <p:spPr/>
        <p:txBody>
          <a:bodyPr/>
          <a:lstStyle/>
          <a:p>
            <a:fld id="{79B321BE-2E12-4054-A032-924562EB09E2}" type="datetimeFigureOut">
              <a:rPr lang="en-US" smtClean="0"/>
              <a:t>1/29/2024</a:t>
            </a:fld>
            <a:endParaRPr lang="en-US"/>
          </a:p>
        </p:txBody>
      </p:sp>
      <p:sp>
        <p:nvSpPr>
          <p:cNvPr id="4" name="Footer Placeholder 3">
            <a:extLst>
              <a:ext uri="{FF2B5EF4-FFF2-40B4-BE49-F238E27FC236}">
                <a16:creationId xmlns:a16="http://schemas.microsoft.com/office/drawing/2014/main" id="{6382E1E1-B044-CC16-C2AF-95C0C98AAE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140757-54A9-98AF-5474-691CD3C039BC}"/>
              </a:ext>
            </a:extLst>
          </p:cNvPr>
          <p:cNvSpPr>
            <a:spLocks noGrp="1"/>
          </p:cNvSpPr>
          <p:nvPr>
            <p:ph type="sldNum" sz="quarter" idx="12"/>
          </p:nvPr>
        </p:nvSpPr>
        <p:spPr/>
        <p:txBody>
          <a:bodyPr/>
          <a:lstStyle/>
          <a:p>
            <a:fld id="{B62D8B39-8CD9-44D3-8031-B88DF052501A}" type="slidenum">
              <a:rPr lang="en-US" smtClean="0"/>
              <a:t>‹#›</a:t>
            </a:fld>
            <a:endParaRPr lang="en-US"/>
          </a:p>
        </p:txBody>
      </p:sp>
    </p:spTree>
    <p:extLst>
      <p:ext uri="{BB962C8B-B14F-4D97-AF65-F5344CB8AC3E}">
        <p14:creationId xmlns:p14="http://schemas.microsoft.com/office/powerpoint/2010/main" val="229789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239AE5-DC66-79FB-6719-D436FB461F30}"/>
              </a:ext>
            </a:extLst>
          </p:cNvPr>
          <p:cNvSpPr>
            <a:spLocks noGrp="1"/>
          </p:cNvSpPr>
          <p:nvPr>
            <p:ph type="dt" sz="half" idx="10"/>
          </p:nvPr>
        </p:nvSpPr>
        <p:spPr/>
        <p:txBody>
          <a:bodyPr/>
          <a:lstStyle/>
          <a:p>
            <a:fld id="{79B321BE-2E12-4054-A032-924562EB09E2}" type="datetimeFigureOut">
              <a:rPr lang="en-US" smtClean="0"/>
              <a:t>1/29/2024</a:t>
            </a:fld>
            <a:endParaRPr lang="en-US"/>
          </a:p>
        </p:txBody>
      </p:sp>
      <p:sp>
        <p:nvSpPr>
          <p:cNvPr id="3" name="Footer Placeholder 2">
            <a:extLst>
              <a:ext uri="{FF2B5EF4-FFF2-40B4-BE49-F238E27FC236}">
                <a16:creationId xmlns:a16="http://schemas.microsoft.com/office/drawing/2014/main" id="{97721AE0-7617-6107-B528-29A62C5FBC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87D473-3493-ECEE-7971-06927B8F4EA0}"/>
              </a:ext>
            </a:extLst>
          </p:cNvPr>
          <p:cNvSpPr>
            <a:spLocks noGrp="1"/>
          </p:cNvSpPr>
          <p:nvPr>
            <p:ph type="sldNum" sz="quarter" idx="12"/>
          </p:nvPr>
        </p:nvSpPr>
        <p:spPr/>
        <p:txBody>
          <a:bodyPr/>
          <a:lstStyle/>
          <a:p>
            <a:fld id="{B62D8B39-8CD9-44D3-8031-B88DF052501A}" type="slidenum">
              <a:rPr lang="en-US" smtClean="0"/>
              <a:t>‹#›</a:t>
            </a:fld>
            <a:endParaRPr lang="en-US"/>
          </a:p>
        </p:txBody>
      </p:sp>
    </p:spTree>
    <p:extLst>
      <p:ext uri="{BB962C8B-B14F-4D97-AF65-F5344CB8AC3E}">
        <p14:creationId xmlns:p14="http://schemas.microsoft.com/office/powerpoint/2010/main" val="424718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1ACC7-6F87-8D34-B084-C352D7C93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A4C509-979E-E15E-470B-F613F74F1F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D1303F-AA98-146E-9694-158D7C831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B7D68-81C6-E5A5-7CE0-DB0119FE92F0}"/>
              </a:ext>
            </a:extLst>
          </p:cNvPr>
          <p:cNvSpPr>
            <a:spLocks noGrp="1"/>
          </p:cNvSpPr>
          <p:nvPr>
            <p:ph type="dt" sz="half" idx="10"/>
          </p:nvPr>
        </p:nvSpPr>
        <p:spPr/>
        <p:txBody>
          <a:bodyPr/>
          <a:lstStyle/>
          <a:p>
            <a:fld id="{79B321BE-2E12-4054-A032-924562EB09E2}" type="datetimeFigureOut">
              <a:rPr lang="en-US" smtClean="0"/>
              <a:t>1/29/2024</a:t>
            </a:fld>
            <a:endParaRPr lang="en-US"/>
          </a:p>
        </p:txBody>
      </p:sp>
      <p:sp>
        <p:nvSpPr>
          <p:cNvPr id="6" name="Footer Placeholder 5">
            <a:extLst>
              <a:ext uri="{FF2B5EF4-FFF2-40B4-BE49-F238E27FC236}">
                <a16:creationId xmlns:a16="http://schemas.microsoft.com/office/drawing/2014/main" id="{692A6708-87B4-5B19-8708-CB3843431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EB8D2-987A-9770-2127-4AF2578D3AFC}"/>
              </a:ext>
            </a:extLst>
          </p:cNvPr>
          <p:cNvSpPr>
            <a:spLocks noGrp="1"/>
          </p:cNvSpPr>
          <p:nvPr>
            <p:ph type="sldNum" sz="quarter" idx="12"/>
          </p:nvPr>
        </p:nvSpPr>
        <p:spPr/>
        <p:txBody>
          <a:bodyPr/>
          <a:lstStyle/>
          <a:p>
            <a:fld id="{B62D8B39-8CD9-44D3-8031-B88DF052501A}" type="slidenum">
              <a:rPr lang="en-US" smtClean="0"/>
              <a:t>‹#›</a:t>
            </a:fld>
            <a:endParaRPr lang="en-US"/>
          </a:p>
        </p:txBody>
      </p:sp>
    </p:spTree>
    <p:extLst>
      <p:ext uri="{BB962C8B-B14F-4D97-AF65-F5344CB8AC3E}">
        <p14:creationId xmlns:p14="http://schemas.microsoft.com/office/powerpoint/2010/main" val="3305952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72C56-8C84-F66F-CB5C-FAD0F646C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B41963-F359-A832-4502-D1AD6E40AF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7980BD-E3E5-8171-C912-74E5966E5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2473D-B83D-FE8B-7F85-84D6AC105C40}"/>
              </a:ext>
            </a:extLst>
          </p:cNvPr>
          <p:cNvSpPr>
            <a:spLocks noGrp="1"/>
          </p:cNvSpPr>
          <p:nvPr>
            <p:ph type="dt" sz="half" idx="10"/>
          </p:nvPr>
        </p:nvSpPr>
        <p:spPr/>
        <p:txBody>
          <a:bodyPr/>
          <a:lstStyle/>
          <a:p>
            <a:fld id="{79B321BE-2E12-4054-A032-924562EB09E2}" type="datetimeFigureOut">
              <a:rPr lang="en-US" smtClean="0"/>
              <a:t>1/29/2024</a:t>
            </a:fld>
            <a:endParaRPr lang="en-US"/>
          </a:p>
        </p:txBody>
      </p:sp>
      <p:sp>
        <p:nvSpPr>
          <p:cNvPr id="6" name="Footer Placeholder 5">
            <a:extLst>
              <a:ext uri="{FF2B5EF4-FFF2-40B4-BE49-F238E27FC236}">
                <a16:creationId xmlns:a16="http://schemas.microsoft.com/office/drawing/2014/main" id="{9E2A91D6-E0B1-3501-FE9B-824C82F6F2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8F11F-39DD-E992-A523-4CBC31A195B7}"/>
              </a:ext>
            </a:extLst>
          </p:cNvPr>
          <p:cNvSpPr>
            <a:spLocks noGrp="1"/>
          </p:cNvSpPr>
          <p:nvPr>
            <p:ph type="sldNum" sz="quarter" idx="12"/>
          </p:nvPr>
        </p:nvSpPr>
        <p:spPr/>
        <p:txBody>
          <a:bodyPr/>
          <a:lstStyle/>
          <a:p>
            <a:fld id="{B62D8B39-8CD9-44D3-8031-B88DF052501A}" type="slidenum">
              <a:rPr lang="en-US" smtClean="0"/>
              <a:t>‹#›</a:t>
            </a:fld>
            <a:endParaRPr lang="en-US"/>
          </a:p>
        </p:txBody>
      </p:sp>
    </p:spTree>
    <p:extLst>
      <p:ext uri="{BB962C8B-B14F-4D97-AF65-F5344CB8AC3E}">
        <p14:creationId xmlns:p14="http://schemas.microsoft.com/office/powerpoint/2010/main" val="428321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6EBA23-92D9-D2A7-7E27-24D8738BE4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7CF91E-753F-6039-A880-2A876855D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24FAC-3C81-93CD-C685-9861E82A0B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321BE-2E12-4054-A032-924562EB09E2}" type="datetimeFigureOut">
              <a:rPr lang="en-US" smtClean="0"/>
              <a:t>1/29/2024</a:t>
            </a:fld>
            <a:endParaRPr lang="en-US"/>
          </a:p>
        </p:txBody>
      </p:sp>
      <p:sp>
        <p:nvSpPr>
          <p:cNvPr id="5" name="Footer Placeholder 4">
            <a:extLst>
              <a:ext uri="{FF2B5EF4-FFF2-40B4-BE49-F238E27FC236}">
                <a16:creationId xmlns:a16="http://schemas.microsoft.com/office/drawing/2014/main" id="{78D60A11-C32E-3FFF-1465-57DCC433B9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870396-93A0-E752-D9B4-2216B5A71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D8B39-8CD9-44D3-8031-B88DF052501A}" type="slidenum">
              <a:rPr lang="en-US" smtClean="0"/>
              <a:t>‹#›</a:t>
            </a:fld>
            <a:endParaRPr lang="en-US"/>
          </a:p>
        </p:txBody>
      </p:sp>
    </p:spTree>
    <p:extLst>
      <p:ext uri="{BB962C8B-B14F-4D97-AF65-F5344CB8AC3E}">
        <p14:creationId xmlns:p14="http://schemas.microsoft.com/office/powerpoint/2010/main" val="78353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Freeform 84"/>
          <p:cNvSpPr>
            <a:spLocks/>
          </p:cNvSpPr>
          <p:nvPr/>
        </p:nvSpPr>
        <p:spPr bwMode="auto">
          <a:xfrm flipH="1">
            <a:off x="10919884" y="6323014"/>
            <a:ext cx="465667"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800"/>
          </a:p>
        </p:txBody>
      </p:sp>
      <p:sp>
        <p:nvSpPr>
          <p:cNvPr id="3076" name="Freeform 85"/>
          <p:cNvSpPr>
            <a:spLocks/>
          </p:cNvSpPr>
          <p:nvPr/>
        </p:nvSpPr>
        <p:spPr bwMode="auto">
          <a:xfrm flipH="1">
            <a:off x="11394017" y="6146800"/>
            <a:ext cx="328083"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800"/>
          </a:p>
        </p:txBody>
      </p:sp>
      <p:sp>
        <p:nvSpPr>
          <p:cNvPr id="1032" name="Rectangle 2"/>
          <p:cNvSpPr>
            <a:spLocks noGrp="1" noChangeArrowheads="1"/>
          </p:cNvSpPr>
          <p:nvPr>
            <p:ph type="title"/>
          </p:nvPr>
        </p:nvSpPr>
        <p:spPr bwMode="auto">
          <a:xfrm>
            <a:off x="476252" y="301625"/>
            <a:ext cx="11281833"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p:cNvSpPr>
            <a:spLocks noGrp="1" noChangeArrowheads="1"/>
          </p:cNvSpPr>
          <p:nvPr>
            <p:ph type="sldNum" sz="quarter" idx="4"/>
          </p:nvPr>
        </p:nvSpPr>
        <p:spPr bwMode="auto">
          <a:xfrm>
            <a:off x="476251" y="6350001"/>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373A0677-2B25-4449-8FB1-6B6C4176E056}" type="slidenum">
              <a:rPr lang="en-US"/>
              <a:pPr>
                <a:defRPr/>
              </a:pPr>
              <a:t>‹#›</a:t>
            </a:fld>
            <a:endParaRPr lang="en-US"/>
          </a:p>
        </p:txBody>
      </p:sp>
      <p:sp>
        <p:nvSpPr>
          <p:cNvPr id="3080"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sz="1600"/>
          </a:p>
        </p:txBody>
      </p:sp>
      <p:sp>
        <p:nvSpPr>
          <p:cNvPr id="3" name="Footer Placeholder 2"/>
          <p:cNvSpPr>
            <a:spLocks noGrp="1"/>
          </p:cNvSpPr>
          <p:nvPr>
            <p:ph type="ftr" sz="quarter" idx="3"/>
          </p:nvPr>
        </p:nvSpPr>
        <p:spPr>
          <a:xfrm>
            <a:off x="1337734" y="6356351"/>
            <a:ext cx="7609417"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r>
              <a:rPr lang="en-US"/>
              <a:t>Footer</a:t>
            </a: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69692" y="6260508"/>
            <a:ext cx="2391577" cy="456855"/>
          </a:xfrm>
          <a:prstGeom prst="rect">
            <a:avLst/>
          </a:prstGeom>
        </p:spPr>
      </p:pic>
    </p:spTree>
    <p:extLst>
      <p:ext uri="{BB962C8B-B14F-4D97-AF65-F5344CB8AC3E}">
        <p14:creationId xmlns:p14="http://schemas.microsoft.com/office/powerpoint/2010/main" val="1534822446"/>
      </p:ext>
    </p:extLst>
  </p:cSld>
  <p:clrMap bg1="lt1" tx1="dk1" bg2="lt2" tx2="dk2" accent1="accent1" accent2="accent2" accent3="accent3" accent4="accent4" accent5="accent5" accent6="accent6" hlink="hlink" folHlink="folHlink"/>
  <p:sldLayoutIdLst>
    <p:sldLayoutId id="2147483662" r:id="rId1"/>
    <p:sldLayoutId id="2147483663" r:id="rId2"/>
  </p:sldLayoutIdLst>
  <p:hf sldNum="0" hdr="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jpg"/><Relationship Id="rId7" Type="http://schemas.openxmlformats.org/officeDocument/2006/relationships/diagramQuickStyle" Target="../diagrams/quickStyle7.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4.jpg"/><Relationship Id="rId9" Type="http://schemas.microsoft.com/office/2007/relationships/diagramDrawing" Target="../diagrams/drawing7.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g"/><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jpg"/><Relationship Id="rId7" Type="http://schemas.openxmlformats.org/officeDocument/2006/relationships/diagramQuickStyle" Target="../diagrams/quickStyle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jp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jpg"/><Relationship Id="rId7" Type="http://schemas.openxmlformats.org/officeDocument/2006/relationships/diagramQuickStyle" Target="../diagrams/quickStyle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jp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jpg"/><Relationship Id="rId7" Type="http://schemas.openxmlformats.org/officeDocument/2006/relationships/diagramQuickStyle" Target="../diagrams/quickStyle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jpg"/><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jpg"/><Relationship Id="rId7" Type="http://schemas.openxmlformats.org/officeDocument/2006/relationships/diagramQuickStyle" Target="../diagrams/quickStyle6.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jp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ackages and material handling equipment at warehouse">
            <a:extLst>
              <a:ext uri="{FF2B5EF4-FFF2-40B4-BE49-F238E27FC236}">
                <a16:creationId xmlns:a16="http://schemas.microsoft.com/office/drawing/2014/main" id="{F7418C49-2855-24A2-1AB6-F6A388829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27" y="0"/>
            <a:ext cx="10963346" cy="6858000"/>
          </a:xfrm>
          <a:prstGeom prst="rect">
            <a:avLst/>
          </a:prstGeom>
        </p:spPr>
      </p:pic>
      <p:sp>
        <p:nvSpPr>
          <p:cNvPr id="2" name="Title 1">
            <a:extLst>
              <a:ext uri="{FF2B5EF4-FFF2-40B4-BE49-F238E27FC236}">
                <a16:creationId xmlns:a16="http://schemas.microsoft.com/office/drawing/2014/main" id="{EFF5CB2B-8630-0E2F-7310-E646B61AD976}"/>
              </a:ext>
            </a:extLst>
          </p:cNvPr>
          <p:cNvSpPr>
            <a:spLocks noGrp="1"/>
          </p:cNvSpPr>
          <p:nvPr>
            <p:ph type="title"/>
          </p:nvPr>
        </p:nvSpPr>
        <p:spPr>
          <a:xfrm>
            <a:off x="1422400" y="1493519"/>
            <a:ext cx="10657840" cy="2764925"/>
          </a:xfrm>
        </p:spPr>
        <p:txBody>
          <a:bodyPr>
            <a:normAutofit/>
          </a:bodyPr>
          <a:lstStyle/>
          <a:p>
            <a:br>
              <a:rPr lang="en-US" sz="4800" i="1" dirty="0">
                <a:solidFill>
                  <a:schemeClr val="tx1"/>
                </a:solidFill>
                <a:highlight>
                  <a:srgbClr val="C0C0C0"/>
                </a:highlight>
                <a:latin typeface="+mj-lt"/>
                <a:ea typeface="+mj-ea"/>
                <a:cs typeface="+mj-cs"/>
              </a:rPr>
            </a:br>
            <a:endParaRPr lang="en-US" i="1" dirty="0">
              <a:highlight>
                <a:srgbClr val="C0C0C0"/>
              </a:highlight>
            </a:endParaRPr>
          </a:p>
        </p:txBody>
      </p:sp>
      <p:pic>
        <p:nvPicPr>
          <p:cNvPr id="4" name="Picture 3" descr="A logo with blue letters and a white background&#10;&#10;Description automatically generated">
            <a:extLst>
              <a:ext uri="{FF2B5EF4-FFF2-40B4-BE49-F238E27FC236}">
                <a16:creationId xmlns:a16="http://schemas.microsoft.com/office/drawing/2014/main" id="{0AC0BB31-F6C6-D6A3-2772-31C1BB5DA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72" y="5130801"/>
            <a:ext cx="2855133" cy="1220502"/>
          </a:xfrm>
          <a:prstGeom prst="rect">
            <a:avLst/>
          </a:prstGeom>
        </p:spPr>
      </p:pic>
      <p:pic>
        <p:nvPicPr>
          <p:cNvPr id="6" name="Content Placeholder 5" descr="A close-up of a white background&#10;&#10;Description automatically generated">
            <a:extLst>
              <a:ext uri="{FF2B5EF4-FFF2-40B4-BE49-F238E27FC236}">
                <a16:creationId xmlns:a16="http://schemas.microsoft.com/office/drawing/2014/main" id="{0BFDCD9F-3AC1-90D0-6941-76598087B6A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17696" y="5171336"/>
            <a:ext cx="2825496" cy="1179965"/>
          </a:xfrm>
          <a:prstGeom prst="rect">
            <a:avLst/>
          </a:prstGeom>
        </p:spPr>
      </p:pic>
      <p:sp>
        <p:nvSpPr>
          <p:cNvPr id="9" name="Rectangle 8">
            <a:extLst>
              <a:ext uri="{FF2B5EF4-FFF2-40B4-BE49-F238E27FC236}">
                <a16:creationId xmlns:a16="http://schemas.microsoft.com/office/drawing/2014/main" id="{C145FCCE-81BB-D1A2-C777-DD5BBA542AD7}"/>
              </a:ext>
            </a:extLst>
          </p:cNvPr>
          <p:cNvSpPr/>
          <p:nvPr/>
        </p:nvSpPr>
        <p:spPr>
          <a:xfrm>
            <a:off x="1513841" y="2631440"/>
            <a:ext cx="9911432"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kern="1200" dirty="0">
                <a:solidFill>
                  <a:srgbClr val="0070C0"/>
                </a:solidFill>
                <a:latin typeface="Arial Narrow" panose="020B0606020202030204" pitchFamily="34" charset="0"/>
                <a:ea typeface="+mj-ea"/>
                <a:cs typeface="+mj-cs"/>
              </a:rPr>
              <a:t>ЈАВЕН ПОВИК ЗА РАЗВОЈ НА </a:t>
            </a:r>
            <a:r>
              <a:rPr lang="en-US" sz="3600" i="1" kern="1200" dirty="0">
                <a:solidFill>
                  <a:srgbClr val="0070C0"/>
                </a:solidFill>
                <a:latin typeface="Arial Narrow" panose="020B0606020202030204" pitchFamily="34" charset="0"/>
                <a:ea typeface="+mj-ea"/>
                <a:cs typeface="+mj-cs"/>
              </a:rPr>
              <a:t>ДОБАВУВАЧИ</a:t>
            </a:r>
            <a:endParaRPr lang="en-US" sz="3600" dirty="0">
              <a:latin typeface="Arial Narrow" panose="020B0606020202030204" pitchFamily="34" charset="0"/>
            </a:endParaRPr>
          </a:p>
        </p:txBody>
      </p:sp>
      <p:sp>
        <p:nvSpPr>
          <p:cNvPr id="10" name="Rectangle 9">
            <a:extLst>
              <a:ext uri="{FF2B5EF4-FFF2-40B4-BE49-F238E27FC236}">
                <a16:creationId xmlns:a16="http://schemas.microsoft.com/office/drawing/2014/main" id="{8E665DB3-C18E-A52A-757F-C8F044098114}"/>
              </a:ext>
            </a:extLst>
          </p:cNvPr>
          <p:cNvSpPr/>
          <p:nvPr/>
        </p:nvSpPr>
        <p:spPr>
          <a:xfrm>
            <a:off x="4835652" y="5130801"/>
            <a:ext cx="2825496" cy="1220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descr="A blue and green logo&#10;&#10;Description automatically generated">
            <a:extLst>
              <a:ext uri="{FF2B5EF4-FFF2-40B4-BE49-F238E27FC236}">
                <a16:creationId xmlns:a16="http://schemas.microsoft.com/office/drawing/2014/main" id="{B1E5C264-89BF-1EBB-1686-93BC5555B1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860" y="5270641"/>
            <a:ext cx="2270539" cy="889340"/>
          </a:xfrm>
          <a:prstGeom prst="rect">
            <a:avLst/>
          </a:prstGeom>
        </p:spPr>
      </p:pic>
    </p:spTree>
    <p:extLst>
      <p:ext uri="{BB962C8B-B14F-4D97-AF65-F5344CB8AC3E}">
        <p14:creationId xmlns:p14="http://schemas.microsoft.com/office/powerpoint/2010/main" val="713967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green logo&#10;&#10;Description automatically generated">
            <a:extLst>
              <a:ext uri="{FF2B5EF4-FFF2-40B4-BE49-F238E27FC236}">
                <a16:creationId xmlns:a16="http://schemas.microsoft.com/office/drawing/2014/main" id="{93C69F58-9612-8B70-7983-5609F561D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857" y="5867420"/>
            <a:ext cx="1886903" cy="784533"/>
          </a:xfrm>
          <a:prstGeom prst="rect">
            <a:avLst/>
          </a:prstGeom>
        </p:spPr>
      </p:pic>
      <p:pic>
        <p:nvPicPr>
          <p:cNvPr id="9" name="Picture 8" descr="A logo with blue letters and a white background&#10;&#10;Description automatically generated">
            <a:extLst>
              <a:ext uri="{FF2B5EF4-FFF2-40B4-BE49-F238E27FC236}">
                <a16:creationId xmlns:a16="http://schemas.microsoft.com/office/drawing/2014/main" id="{1390AC1C-52AB-6AC8-FA71-EB11480D3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 y="5840890"/>
            <a:ext cx="3294380" cy="837591"/>
          </a:xfrm>
          <a:prstGeom prst="rect">
            <a:avLst/>
          </a:prstGeom>
        </p:spPr>
      </p:pic>
      <p:pic>
        <p:nvPicPr>
          <p:cNvPr id="11" name="Picture 10" descr="A close-up of a white background&#10;&#10;Description automatically generated">
            <a:extLst>
              <a:ext uri="{FF2B5EF4-FFF2-40B4-BE49-F238E27FC236}">
                <a16:creationId xmlns:a16="http://schemas.microsoft.com/office/drawing/2014/main" id="{8EA1DCD7-CD9F-7677-A7E9-4E412F1F2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9874" y="5608320"/>
            <a:ext cx="3294380" cy="1114798"/>
          </a:xfrm>
          <a:prstGeom prst="rect">
            <a:avLst/>
          </a:prstGeom>
        </p:spPr>
      </p:pic>
      <p:cxnSp>
        <p:nvCxnSpPr>
          <p:cNvPr id="13" name="Straight Connector 12">
            <a:extLst>
              <a:ext uri="{FF2B5EF4-FFF2-40B4-BE49-F238E27FC236}">
                <a16:creationId xmlns:a16="http://schemas.microsoft.com/office/drawing/2014/main" id="{91682F23-D2D2-B0DB-2867-680364829DC5}"/>
              </a:ext>
            </a:extLst>
          </p:cNvPr>
          <p:cNvCxnSpPr>
            <a:cxnSpLocks/>
          </p:cNvCxnSpPr>
          <p:nvPr/>
        </p:nvCxnSpPr>
        <p:spPr>
          <a:xfrm>
            <a:off x="0" y="5608320"/>
            <a:ext cx="12192000" cy="0"/>
          </a:xfrm>
          <a:prstGeom prst="line">
            <a:avLst/>
          </a:prstGeom>
          <a:ln>
            <a:solidFill>
              <a:schemeClr val="accent1"/>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697B496-F0F6-3B9F-5713-1F4FD51E4C83}"/>
              </a:ext>
            </a:extLst>
          </p:cNvPr>
          <p:cNvSpPr txBox="1"/>
          <p:nvPr/>
        </p:nvSpPr>
        <p:spPr>
          <a:xfrm>
            <a:off x="7603958" y="1714675"/>
            <a:ext cx="4105935" cy="3376309"/>
          </a:xfrm>
          <a:prstGeom prst="rect">
            <a:avLst/>
          </a:prstGeom>
          <a:solidFill>
            <a:schemeClr val="accent1">
              <a:lumMod val="60000"/>
              <a:lumOff val="40000"/>
            </a:schemeClr>
          </a:solidFill>
        </p:spPr>
        <p:txBody>
          <a:bodyPr wrap="square" rtlCol="0">
            <a:spAutoFit/>
          </a:bodyPr>
          <a:lstStyle/>
          <a:p>
            <a:pPr marL="0" marR="0" algn="ctr">
              <a:lnSpc>
                <a:spcPct val="115000"/>
              </a:lnSpc>
              <a:spcBef>
                <a:spcPts val="0"/>
              </a:spcBef>
              <a:spcAft>
                <a:spcPts val="0"/>
              </a:spcAft>
            </a:pPr>
            <a:endParaRPr lang="mk-MK" sz="4400"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mk-MK" sz="4400"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15.02.2024</a:t>
            </a:r>
          </a:p>
          <a:p>
            <a:pPr marL="0" marR="0" algn="ctr">
              <a:lnSpc>
                <a:spcPct val="115000"/>
              </a:lnSpc>
              <a:spcBef>
                <a:spcPts val="0"/>
              </a:spcBef>
              <a:spcAft>
                <a:spcPts val="0"/>
              </a:spcAft>
            </a:pPr>
            <a:r>
              <a:rPr lang="mk-MK" sz="4400"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до 14.00 часот.</a:t>
            </a:r>
            <a:endParaRPr lang="en-GB" sz="4400"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0"/>
              </a:spcAft>
            </a:pPr>
            <a:r>
              <a:rPr lang="mk-MK" sz="4400"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 </a:t>
            </a:r>
            <a:endParaRPr lang="en-GB" sz="4400"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p>
            <a:endParaRPr lang="en-GB" sz="1100" dirty="0"/>
          </a:p>
        </p:txBody>
      </p:sp>
      <p:pic>
        <p:nvPicPr>
          <p:cNvPr id="16" name="Picture 15" descr="A red pin is pinned on a calendar date">
            <a:extLst>
              <a:ext uri="{FF2B5EF4-FFF2-40B4-BE49-F238E27FC236}">
                <a16:creationId xmlns:a16="http://schemas.microsoft.com/office/drawing/2014/main" id="{7C771CC3-AC5E-CCAB-CDD6-41D25B6278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979" y="1560454"/>
            <a:ext cx="6521115" cy="3815297"/>
          </a:xfrm>
          <a:prstGeom prst="rect">
            <a:avLst/>
          </a:prstGeom>
        </p:spPr>
      </p:pic>
      <p:sp>
        <p:nvSpPr>
          <p:cNvPr id="3" name="TextBox 2">
            <a:extLst>
              <a:ext uri="{FF2B5EF4-FFF2-40B4-BE49-F238E27FC236}">
                <a16:creationId xmlns:a16="http://schemas.microsoft.com/office/drawing/2014/main" id="{DAF2B0AA-D500-58C0-7DAC-C1D02F3901EF}"/>
              </a:ext>
            </a:extLst>
          </p:cNvPr>
          <p:cNvSpPr txBox="1"/>
          <p:nvPr/>
        </p:nvSpPr>
        <p:spPr>
          <a:xfrm>
            <a:off x="0" y="134882"/>
            <a:ext cx="12192000" cy="1166473"/>
          </a:xfrm>
          <a:prstGeom prst="rect">
            <a:avLst/>
          </a:prstGeom>
          <a:solidFill>
            <a:schemeClr val="accent1">
              <a:lumMod val="75000"/>
            </a:schemeClr>
          </a:solidFill>
          <a:ln>
            <a:solidFill>
              <a:srgbClr val="0070C0"/>
            </a:solidFill>
          </a:ln>
        </p:spPr>
        <p:txBody>
          <a:bodyPr wrap="square" rtlCol="0">
            <a:spAutoFit/>
          </a:bodyPr>
          <a:lstStyle/>
          <a:p>
            <a:pPr algn="ctr"/>
            <a:r>
              <a:rPr lang="mk-MK" sz="1800" b="1" dirty="0">
                <a:effectLst/>
                <a:latin typeface="Arial Narrow" panose="020B0606020202030204" pitchFamily="34" charset="0"/>
                <a:ea typeface="Calibri" panose="020F0502020204030204" pitchFamily="34" charset="0"/>
                <a:cs typeface="Arial" panose="020B0604020202020204" pitchFamily="34" charset="0"/>
              </a:rPr>
              <a:t> </a:t>
            </a:r>
          </a:p>
          <a:p>
            <a:pPr algn="ctr">
              <a:lnSpc>
                <a:spcPct val="90000"/>
              </a:lnSpc>
              <a:spcBef>
                <a:spcPct val="0"/>
              </a:spcBef>
              <a:spcAft>
                <a:spcPts val="600"/>
              </a:spcAft>
            </a:pPr>
            <a:r>
              <a:rPr lang="mk-MK" sz="3200" kern="1200" dirty="0">
                <a:solidFill>
                  <a:schemeClr val="bg1"/>
                </a:solidFill>
                <a:latin typeface="Arial Narrow" panose="020B0606020202030204" pitchFamily="34" charset="0"/>
                <a:ea typeface="+mj-ea"/>
                <a:cs typeface="+mj-cs"/>
              </a:rPr>
              <a:t>РОК ЗА АПЛИЦИРАЊЕ</a:t>
            </a:r>
            <a:endParaRPr lang="en-US" sz="3200" kern="1200" dirty="0">
              <a:solidFill>
                <a:schemeClr val="bg1"/>
              </a:solidFill>
              <a:effectLst/>
              <a:latin typeface="Arial Narrow" panose="020B0606020202030204" pitchFamily="34" charset="0"/>
              <a:ea typeface="+mj-ea"/>
              <a:cs typeface="+mj-cs"/>
            </a:endParaRPr>
          </a:p>
          <a:p>
            <a:pPr algn="ctr"/>
            <a:endParaRPr lang="en-US" dirty="0"/>
          </a:p>
        </p:txBody>
      </p:sp>
    </p:spTree>
    <p:extLst>
      <p:ext uri="{BB962C8B-B14F-4D97-AF65-F5344CB8AC3E}">
        <p14:creationId xmlns:p14="http://schemas.microsoft.com/office/powerpoint/2010/main" val="1675777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green logo&#10;&#10;Description automatically generated">
            <a:extLst>
              <a:ext uri="{FF2B5EF4-FFF2-40B4-BE49-F238E27FC236}">
                <a16:creationId xmlns:a16="http://schemas.microsoft.com/office/drawing/2014/main" id="{93C69F58-9612-8B70-7983-5609F561D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398" y="5882362"/>
            <a:ext cx="1886903" cy="784533"/>
          </a:xfrm>
          <a:prstGeom prst="rect">
            <a:avLst/>
          </a:prstGeom>
        </p:spPr>
      </p:pic>
      <p:grpSp>
        <p:nvGrpSpPr>
          <p:cNvPr id="2" name="Group 1">
            <a:extLst>
              <a:ext uri="{FF2B5EF4-FFF2-40B4-BE49-F238E27FC236}">
                <a16:creationId xmlns:a16="http://schemas.microsoft.com/office/drawing/2014/main" id="{2840175D-12EF-7BC7-548C-0D928851FB03}"/>
              </a:ext>
            </a:extLst>
          </p:cNvPr>
          <p:cNvGrpSpPr/>
          <p:nvPr/>
        </p:nvGrpSpPr>
        <p:grpSpPr>
          <a:xfrm>
            <a:off x="891540" y="5608320"/>
            <a:ext cx="11056620" cy="1114798"/>
            <a:chOff x="891540" y="5608320"/>
            <a:chExt cx="11056620" cy="1114798"/>
          </a:xfrm>
        </p:grpSpPr>
        <p:pic>
          <p:nvPicPr>
            <p:cNvPr id="9" name="Picture 8" descr="A logo with blue letters and a white background&#10;&#10;Description automatically generated">
              <a:extLst>
                <a:ext uri="{FF2B5EF4-FFF2-40B4-BE49-F238E27FC236}">
                  <a16:creationId xmlns:a16="http://schemas.microsoft.com/office/drawing/2014/main" id="{1390AC1C-52AB-6AC8-FA71-EB11480D3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 y="5840890"/>
              <a:ext cx="3294380" cy="837591"/>
            </a:xfrm>
            <a:prstGeom prst="rect">
              <a:avLst/>
            </a:prstGeom>
          </p:spPr>
        </p:pic>
        <p:pic>
          <p:nvPicPr>
            <p:cNvPr id="11" name="Picture 10" descr="A close-up of a white background&#10;&#10;Description automatically generated">
              <a:extLst>
                <a:ext uri="{FF2B5EF4-FFF2-40B4-BE49-F238E27FC236}">
                  <a16:creationId xmlns:a16="http://schemas.microsoft.com/office/drawing/2014/main" id="{8EA1DCD7-CD9F-7677-A7E9-4E412F1F2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780" y="5608320"/>
              <a:ext cx="3294380" cy="1114798"/>
            </a:xfrm>
            <a:prstGeom prst="rect">
              <a:avLst/>
            </a:prstGeom>
          </p:spPr>
        </p:pic>
      </p:grpSp>
      <p:cxnSp>
        <p:nvCxnSpPr>
          <p:cNvPr id="13" name="Straight Connector 12">
            <a:extLst>
              <a:ext uri="{FF2B5EF4-FFF2-40B4-BE49-F238E27FC236}">
                <a16:creationId xmlns:a16="http://schemas.microsoft.com/office/drawing/2014/main" id="{91682F23-D2D2-B0DB-2867-680364829DC5}"/>
              </a:ext>
            </a:extLst>
          </p:cNvPr>
          <p:cNvCxnSpPr>
            <a:cxnSpLocks/>
          </p:cNvCxnSpPr>
          <p:nvPr/>
        </p:nvCxnSpPr>
        <p:spPr>
          <a:xfrm>
            <a:off x="0" y="5608320"/>
            <a:ext cx="12192000" cy="0"/>
          </a:xfrm>
          <a:prstGeom prst="line">
            <a:avLst/>
          </a:prstGeom>
          <a:ln>
            <a:solidFill>
              <a:schemeClr val="accent1"/>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6B9151F-1CD4-9878-0DBB-909ECA55450A}"/>
              </a:ext>
            </a:extLst>
          </p:cNvPr>
          <p:cNvSpPr txBox="1"/>
          <p:nvPr/>
        </p:nvSpPr>
        <p:spPr>
          <a:xfrm>
            <a:off x="0" y="134882"/>
            <a:ext cx="12192000" cy="1166473"/>
          </a:xfrm>
          <a:prstGeom prst="rect">
            <a:avLst/>
          </a:prstGeom>
          <a:solidFill>
            <a:schemeClr val="accent1">
              <a:lumMod val="75000"/>
            </a:schemeClr>
          </a:solidFill>
          <a:ln>
            <a:solidFill>
              <a:srgbClr val="0070C0"/>
            </a:solidFill>
          </a:ln>
        </p:spPr>
        <p:txBody>
          <a:bodyPr wrap="square" rtlCol="0">
            <a:spAutoFit/>
          </a:bodyPr>
          <a:lstStyle/>
          <a:p>
            <a:pPr algn="ctr"/>
            <a:r>
              <a:rPr lang="mk-MK" sz="1800" b="1" dirty="0">
                <a:effectLst/>
                <a:latin typeface="Arial Narrow" panose="020B0606020202030204" pitchFamily="34" charset="0"/>
                <a:ea typeface="Calibri" panose="020F0502020204030204" pitchFamily="34" charset="0"/>
                <a:cs typeface="Arial" panose="020B0604020202020204" pitchFamily="34" charset="0"/>
              </a:rPr>
              <a:t> </a:t>
            </a:r>
          </a:p>
          <a:p>
            <a:pPr algn="ctr">
              <a:lnSpc>
                <a:spcPct val="90000"/>
              </a:lnSpc>
              <a:spcBef>
                <a:spcPct val="0"/>
              </a:spcBef>
              <a:spcAft>
                <a:spcPts val="600"/>
              </a:spcAft>
            </a:pPr>
            <a:r>
              <a:rPr lang="mk-MK" sz="3200" kern="1200" dirty="0">
                <a:solidFill>
                  <a:schemeClr val="bg1"/>
                </a:solidFill>
                <a:latin typeface="Arial Narrow" panose="020B0606020202030204" pitchFamily="34" charset="0"/>
                <a:ea typeface="+mj-ea"/>
                <a:cs typeface="+mj-cs"/>
              </a:rPr>
              <a:t>ДОПОЛНИТЕЛНИ ИНФОРМАЦИИ </a:t>
            </a:r>
            <a:endParaRPr lang="en-US" sz="3200" kern="1200" dirty="0">
              <a:solidFill>
                <a:schemeClr val="bg1"/>
              </a:solidFill>
              <a:effectLst/>
              <a:latin typeface="Arial Narrow" panose="020B0606020202030204" pitchFamily="34" charset="0"/>
              <a:ea typeface="+mj-ea"/>
              <a:cs typeface="+mj-cs"/>
            </a:endParaRPr>
          </a:p>
          <a:p>
            <a:pPr algn="ctr"/>
            <a:endParaRPr lang="en-US" dirty="0"/>
          </a:p>
        </p:txBody>
      </p:sp>
      <p:graphicFrame>
        <p:nvGraphicFramePr>
          <p:cNvPr id="15" name="TextBox 1">
            <a:extLst>
              <a:ext uri="{FF2B5EF4-FFF2-40B4-BE49-F238E27FC236}">
                <a16:creationId xmlns:a16="http://schemas.microsoft.com/office/drawing/2014/main" id="{CD0581AA-0541-25DD-F899-4097B9411C27}"/>
              </a:ext>
            </a:extLst>
          </p:cNvPr>
          <p:cNvGraphicFramePr/>
          <p:nvPr>
            <p:extLst>
              <p:ext uri="{D42A27DB-BD31-4B8C-83A1-F6EECF244321}">
                <p14:modId xmlns:p14="http://schemas.microsoft.com/office/powerpoint/2010/main" val="806256657"/>
              </p:ext>
            </p:extLst>
          </p:nvPr>
        </p:nvGraphicFramePr>
        <p:xfrm>
          <a:off x="0" y="1249679"/>
          <a:ext cx="12191999" cy="35178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3014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green logo&#10;&#10;Description automatically generated">
            <a:extLst>
              <a:ext uri="{FF2B5EF4-FFF2-40B4-BE49-F238E27FC236}">
                <a16:creationId xmlns:a16="http://schemas.microsoft.com/office/drawing/2014/main" id="{93C69F58-9612-8B70-7983-5609F561D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857" y="5854310"/>
            <a:ext cx="1886903" cy="797644"/>
          </a:xfrm>
          <a:prstGeom prst="rect">
            <a:avLst/>
          </a:prstGeom>
        </p:spPr>
      </p:pic>
      <p:pic>
        <p:nvPicPr>
          <p:cNvPr id="9" name="Picture 8" descr="A logo with blue letters and a white background&#10;&#10;Description automatically generated">
            <a:extLst>
              <a:ext uri="{FF2B5EF4-FFF2-40B4-BE49-F238E27FC236}">
                <a16:creationId xmlns:a16="http://schemas.microsoft.com/office/drawing/2014/main" id="{1390AC1C-52AB-6AC8-FA71-EB11480D3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 y="5991726"/>
            <a:ext cx="3294380" cy="686755"/>
          </a:xfrm>
          <a:prstGeom prst="rect">
            <a:avLst/>
          </a:prstGeom>
        </p:spPr>
      </p:pic>
      <p:pic>
        <p:nvPicPr>
          <p:cNvPr id="11" name="Picture 10" descr="A close-up of a white background&#10;&#10;Description automatically generated">
            <a:extLst>
              <a:ext uri="{FF2B5EF4-FFF2-40B4-BE49-F238E27FC236}">
                <a16:creationId xmlns:a16="http://schemas.microsoft.com/office/drawing/2014/main" id="{8EA1DCD7-CD9F-7677-A7E9-4E412F1F2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780" y="5822214"/>
            <a:ext cx="3294380" cy="900904"/>
          </a:xfrm>
          <a:prstGeom prst="rect">
            <a:avLst/>
          </a:prstGeom>
        </p:spPr>
      </p:pic>
      <p:cxnSp>
        <p:nvCxnSpPr>
          <p:cNvPr id="13" name="Straight Connector 12">
            <a:extLst>
              <a:ext uri="{FF2B5EF4-FFF2-40B4-BE49-F238E27FC236}">
                <a16:creationId xmlns:a16="http://schemas.microsoft.com/office/drawing/2014/main" id="{91682F23-D2D2-B0DB-2867-680364829DC5}"/>
              </a:ext>
            </a:extLst>
          </p:cNvPr>
          <p:cNvCxnSpPr>
            <a:cxnSpLocks/>
          </p:cNvCxnSpPr>
          <p:nvPr/>
        </p:nvCxnSpPr>
        <p:spPr>
          <a:xfrm>
            <a:off x="0" y="5702968"/>
            <a:ext cx="12192000" cy="0"/>
          </a:xfrm>
          <a:prstGeom prst="line">
            <a:avLst/>
          </a:prstGeom>
          <a:ln>
            <a:solidFill>
              <a:schemeClr val="accent1"/>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19473D0-0CB0-84F6-C5AB-AD0442B7F171}"/>
              </a:ext>
            </a:extLst>
          </p:cNvPr>
          <p:cNvSpPr txBox="1"/>
          <p:nvPr/>
        </p:nvSpPr>
        <p:spPr>
          <a:xfrm>
            <a:off x="0" y="168915"/>
            <a:ext cx="12161285" cy="1138773"/>
          </a:xfrm>
          <a:prstGeom prst="rect">
            <a:avLst/>
          </a:prstGeom>
          <a:solidFill>
            <a:schemeClr val="accent1">
              <a:lumMod val="75000"/>
            </a:schemeClr>
          </a:solidFill>
          <a:ln>
            <a:solidFill>
              <a:srgbClr val="0070C0"/>
            </a:solidFill>
          </a:ln>
        </p:spPr>
        <p:txBody>
          <a:bodyPr wrap="square" rtlCol="0">
            <a:spAutoFit/>
          </a:bodyPr>
          <a:lstStyle/>
          <a:p>
            <a:pPr algn="ctr"/>
            <a:r>
              <a:rPr lang="mk-MK" sz="1800" b="1" dirty="0">
                <a:effectLst/>
                <a:latin typeface="Arial Narrow" panose="020B0606020202030204" pitchFamily="34" charset="0"/>
                <a:ea typeface="Calibri" panose="020F0502020204030204" pitchFamily="34" charset="0"/>
                <a:cs typeface="Arial" panose="020B0604020202020204" pitchFamily="34" charset="0"/>
              </a:rPr>
              <a:t> </a:t>
            </a:r>
          </a:p>
          <a:p>
            <a:pPr algn="ctr"/>
            <a:r>
              <a:rPr lang="mk-MK" sz="3200" dirty="0">
                <a:solidFill>
                  <a:schemeClr val="bg1"/>
                </a:solidFill>
                <a:latin typeface="Arial Narrow" panose="020B0606020202030204" pitchFamily="34" charset="0"/>
                <a:ea typeface="Calibri" panose="020F0502020204030204" pitchFamily="34" charset="0"/>
                <a:cs typeface="Arial" panose="020B0604020202020204" pitchFamily="34" charset="0"/>
              </a:rPr>
              <a:t>ГЛАВНА ЦЕЛ </a:t>
            </a:r>
            <a:endParaRPr lang="en-US" sz="3200"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p>
            <a:pPr algn="ctr"/>
            <a:endParaRPr lang="en-US" dirty="0"/>
          </a:p>
        </p:txBody>
      </p:sp>
      <p:sp>
        <p:nvSpPr>
          <p:cNvPr id="5" name="TextBox 4">
            <a:extLst>
              <a:ext uri="{FF2B5EF4-FFF2-40B4-BE49-F238E27FC236}">
                <a16:creationId xmlns:a16="http://schemas.microsoft.com/office/drawing/2014/main" id="{4C222B24-72BF-15BB-A2C9-82E7888737DA}"/>
              </a:ext>
            </a:extLst>
          </p:cNvPr>
          <p:cNvSpPr txBox="1"/>
          <p:nvPr/>
        </p:nvSpPr>
        <p:spPr>
          <a:xfrm>
            <a:off x="71119" y="1566788"/>
            <a:ext cx="12090165" cy="707886"/>
          </a:xfrm>
          <a:prstGeom prst="rect">
            <a:avLst/>
          </a:prstGeom>
          <a:noFill/>
          <a:ln>
            <a:solidFill>
              <a:srgbClr val="0070C0"/>
            </a:solidFill>
          </a:ln>
        </p:spPr>
        <p:txBody>
          <a:bodyPr wrap="square">
            <a:spAutoFit/>
          </a:bodyPr>
          <a:lstStyle/>
          <a:p>
            <a:pPr marL="0" marR="0" algn="ctr">
              <a:spcBef>
                <a:spcPts val="0"/>
              </a:spcBef>
              <a:spcAft>
                <a:spcPts val="0"/>
              </a:spcAft>
            </a:pPr>
            <a:r>
              <a:rPr lang="mk-MK" sz="2000" u="sng" dirty="0">
                <a:solidFill>
                  <a:schemeClr val="accent1">
                    <a:lumMod val="75000"/>
                  </a:schemeClr>
                </a:solidFill>
                <a:latin typeface="Arial Narrow" panose="020B0606020202030204" pitchFamily="34" charset="0"/>
                <a:ea typeface="Times New Roman" panose="02020603050405020304" pitchFamily="18" charset="0"/>
                <a:cs typeface="Arial" panose="020B0604020202020204" pitchFamily="34" charset="0"/>
              </a:rPr>
              <a:t>Ц</a:t>
            </a:r>
            <a:r>
              <a:rPr lang="mk-MK" sz="2000" u="sng" dirty="0">
                <a:solidFill>
                  <a:schemeClr val="accent1">
                    <a:lumMod val="75000"/>
                  </a:schemeClr>
                </a:solidFill>
                <a:effectLst/>
                <a:latin typeface="Arial Narrow" panose="020B0606020202030204" pitchFamily="34" charset="0"/>
                <a:ea typeface="Times New Roman" panose="02020603050405020304" pitchFamily="18" charset="0"/>
                <a:cs typeface="Arial" panose="020B0604020202020204" pitchFamily="34" charset="0"/>
              </a:rPr>
              <a:t>елта на Програмата за развој на добавувачи е да ги поддржи средните и големите домашни компании да ги исполнат барањата на мултинационалните компании присутни во </a:t>
            </a:r>
            <a:r>
              <a:rPr lang="mk-MK" sz="2000" u="sng" dirty="0">
                <a:solidFill>
                  <a:schemeClr val="accent1">
                    <a:lumMod val="75000"/>
                  </a:schemeClr>
                </a:solidFill>
                <a:latin typeface="Arial Narrow" panose="020B0606020202030204" pitchFamily="34" charset="0"/>
                <a:ea typeface="Times New Roman" panose="02020603050405020304" pitchFamily="18" charset="0"/>
                <a:cs typeface="Arial" panose="020B0604020202020204" pitchFamily="34" charset="0"/>
              </a:rPr>
              <a:t>земјава преку:</a:t>
            </a:r>
          </a:p>
        </p:txBody>
      </p:sp>
      <p:graphicFrame>
        <p:nvGraphicFramePr>
          <p:cNvPr id="15" name="TextBox 2">
            <a:extLst>
              <a:ext uri="{FF2B5EF4-FFF2-40B4-BE49-F238E27FC236}">
                <a16:creationId xmlns:a16="http://schemas.microsoft.com/office/drawing/2014/main" id="{1D545949-6266-A8DD-7A8E-1EB107367835}"/>
              </a:ext>
            </a:extLst>
          </p:cNvPr>
          <p:cNvGraphicFramePr/>
          <p:nvPr>
            <p:extLst>
              <p:ext uri="{D42A27DB-BD31-4B8C-83A1-F6EECF244321}">
                <p14:modId xmlns:p14="http://schemas.microsoft.com/office/powerpoint/2010/main" val="4023246025"/>
              </p:ext>
            </p:extLst>
          </p:nvPr>
        </p:nvGraphicFramePr>
        <p:xfrm>
          <a:off x="40405" y="2543338"/>
          <a:ext cx="12080475" cy="27478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6650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green logo&#10;&#10;Description automatically generated">
            <a:extLst>
              <a:ext uri="{FF2B5EF4-FFF2-40B4-BE49-F238E27FC236}">
                <a16:creationId xmlns:a16="http://schemas.microsoft.com/office/drawing/2014/main" id="{93C69F58-9612-8B70-7983-5609F561D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857" y="6135036"/>
            <a:ext cx="1886903" cy="516917"/>
          </a:xfrm>
          <a:prstGeom prst="rect">
            <a:avLst/>
          </a:prstGeom>
        </p:spPr>
      </p:pic>
      <p:pic>
        <p:nvPicPr>
          <p:cNvPr id="9" name="Picture 8" descr="A logo with blue letters and a white background&#10;&#10;Description automatically generated">
            <a:extLst>
              <a:ext uri="{FF2B5EF4-FFF2-40B4-BE49-F238E27FC236}">
                <a16:creationId xmlns:a16="http://schemas.microsoft.com/office/drawing/2014/main" id="{1390AC1C-52AB-6AC8-FA71-EB11480D3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 y="6063916"/>
            <a:ext cx="3294380" cy="614565"/>
          </a:xfrm>
          <a:prstGeom prst="rect">
            <a:avLst/>
          </a:prstGeom>
        </p:spPr>
      </p:pic>
      <p:pic>
        <p:nvPicPr>
          <p:cNvPr id="11" name="Picture 10" descr="A close-up of a white background&#10;&#10;Description automatically generated">
            <a:extLst>
              <a:ext uri="{FF2B5EF4-FFF2-40B4-BE49-F238E27FC236}">
                <a16:creationId xmlns:a16="http://schemas.microsoft.com/office/drawing/2014/main" id="{8EA1DCD7-CD9F-7677-A7E9-4E412F1F2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780" y="5871410"/>
            <a:ext cx="3294380" cy="851707"/>
          </a:xfrm>
          <a:prstGeom prst="rect">
            <a:avLst/>
          </a:prstGeom>
        </p:spPr>
      </p:pic>
      <p:cxnSp>
        <p:nvCxnSpPr>
          <p:cNvPr id="13" name="Straight Connector 12">
            <a:extLst>
              <a:ext uri="{FF2B5EF4-FFF2-40B4-BE49-F238E27FC236}">
                <a16:creationId xmlns:a16="http://schemas.microsoft.com/office/drawing/2014/main" id="{91682F23-D2D2-B0DB-2867-680364829DC5}"/>
              </a:ext>
            </a:extLst>
          </p:cNvPr>
          <p:cNvCxnSpPr>
            <a:cxnSpLocks/>
          </p:cNvCxnSpPr>
          <p:nvPr/>
        </p:nvCxnSpPr>
        <p:spPr>
          <a:xfrm flipV="1">
            <a:off x="-96253" y="5787189"/>
            <a:ext cx="12217133" cy="84221"/>
          </a:xfrm>
          <a:prstGeom prst="line">
            <a:avLst/>
          </a:prstGeom>
          <a:ln>
            <a:solidFill>
              <a:schemeClr val="accent1"/>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19473D0-0CB0-84F6-C5AB-AD0442B7F171}"/>
              </a:ext>
            </a:extLst>
          </p:cNvPr>
          <p:cNvSpPr txBox="1"/>
          <p:nvPr/>
        </p:nvSpPr>
        <p:spPr>
          <a:xfrm>
            <a:off x="35560" y="179519"/>
            <a:ext cx="12120880" cy="369332"/>
          </a:xfrm>
          <a:prstGeom prst="rect">
            <a:avLst/>
          </a:prstGeom>
          <a:noFill/>
        </p:spPr>
        <p:txBody>
          <a:bodyPr wrap="square" rtlCol="0">
            <a:spAutoFit/>
          </a:bodyPr>
          <a:lstStyle/>
          <a:p>
            <a:pPr algn="ctr"/>
            <a:r>
              <a:rPr lang="mk-MK" sz="1800" b="1" dirty="0">
                <a:effectLst/>
                <a:latin typeface="Arial Narrow" panose="020B0606020202030204" pitchFamily="34" charset="0"/>
                <a:ea typeface="Calibri" panose="020F0502020204030204" pitchFamily="34" charset="0"/>
                <a:cs typeface="Arial" panose="020B0604020202020204" pitchFamily="34" charset="0"/>
              </a:rPr>
              <a:t> </a:t>
            </a:r>
            <a:endParaRPr lang="en-US" dirty="0"/>
          </a:p>
        </p:txBody>
      </p:sp>
      <p:sp>
        <p:nvSpPr>
          <p:cNvPr id="5" name="TextBox 4">
            <a:extLst>
              <a:ext uri="{FF2B5EF4-FFF2-40B4-BE49-F238E27FC236}">
                <a16:creationId xmlns:a16="http://schemas.microsoft.com/office/drawing/2014/main" id="{79C884D7-341C-186C-317A-4A16F053645B}"/>
              </a:ext>
            </a:extLst>
          </p:cNvPr>
          <p:cNvSpPr txBox="1"/>
          <p:nvPr/>
        </p:nvSpPr>
        <p:spPr>
          <a:xfrm>
            <a:off x="0" y="212034"/>
            <a:ext cx="12120880" cy="861774"/>
          </a:xfrm>
          <a:prstGeom prst="rect">
            <a:avLst/>
          </a:prstGeom>
          <a:solidFill>
            <a:schemeClr val="accent5">
              <a:lumMod val="50000"/>
            </a:schemeClr>
          </a:solidFill>
          <a:ln>
            <a:solidFill>
              <a:srgbClr val="0070C0"/>
            </a:solidFill>
          </a:ln>
        </p:spPr>
        <p:txBody>
          <a:bodyPr wrap="square" rtlCol="0">
            <a:spAutoFit/>
          </a:bodyPr>
          <a:lstStyle/>
          <a:p>
            <a:pPr algn="ctr"/>
            <a:r>
              <a:rPr lang="mk-MK" sz="1800" b="1" dirty="0">
                <a:effectLst/>
                <a:latin typeface="Arial Narrow" panose="020B0606020202030204" pitchFamily="34" charset="0"/>
                <a:ea typeface="Calibri" panose="020F0502020204030204" pitchFamily="34" charset="0"/>
                <a:cs typeface="Arial" panose="020B0604020202020204" pitchFamily="34" charset="0"/>
              </a:rPr>
              <a:t> </a:t>
            </a:r>
          </a:p>
          <a:p>
            <a:pPr algn="ctr"/>
            <a:r>
              <a:rPr lang="mk-MK" sz="3200" dirty="0">
                <a:solidFill>
                  <a:schemeClr val="bg1"/>
                </a:solidFill>
                <a:latin typeface="Arial Narrow" panose="020B0606020202030204" pitchFamily="34" charset="0"/>
                <a:ea typeface="Calibri" panose="020F0502020204030204" pitchFamily="34" charset="0"/>
                <a:cs typeface="Arial" panose="020B0604020202020204" pitchFamily="34" charset="0"/>
              </a:rPr>
              <a:t>СПЕЦИФИЧНИ ЦЕЛИ И ОПИС НА ПОДДРШКАТА</a:t>
            </a:r>
            <a:endParaRPr lang="en-US" dirty="0"/>
          </a:p>
        </p:txBody>
      </p:sp>
      <p:sp>
        <p:nvSpPr>
          <p:cNvPr id="8" name="TextBox 7">
            <a:extLst>
              <a:ext uri="{FF2B5EF4-FFF2-40B4-BE49-F238E27FC236}">
                <a16:creationId xmlns:a16="http://schemas.microsoft.com/office/drawing/2014/main" id="{FC299DA6-BBEB-1915-0566-11C9C3C3932C}"/>
              </a:ext>
            </a:extLst>
          </p:cNvPr>
          <p:cNvSpPr txBox="1"/>
          <p:nvPr/>
        </p:nvSpPr>
        <p:spPr>
          <a:xfrm>
            <a:off x="265043" y="3949148"/>
            <a:ext cx="11855837" cy="662489"/>
          </a:xfrm>
          <a:prstGeom prst="rect">
            <a:avLst/>
          </a:prstGeom>
          <a:noFill/>
        </p:spPr>
        <p:txBody>
          <a:bodyPr wrap="square">
            <a:spAutoFit/>
          </a:bodyPr>
          <a:lstStyle/>
          <a:p>
            <a:pPr marR="0" lvl="1" algn="just">
              <a:lnSpc>
                <a:spcPct val="107000"/>
              </a:lnSpc>
              <a:spcBef>
                <a:spcPts val="0"/>
              </a:spcBef>
              <a:spcAft>
                <a:spcPts val="0"/>
              </a:spcAft>
            </a:pPr>
            <a:endParaRPr lang="mk-MK" sz="1800" dirty="0">
              <a:effectLst/>
              <a:latin typeface="Arial Narrow" panose="020B0606020202030204" pitchFamily="34" charset="0"/>
              <a:ea typeface="Times New Roman" panose="02020603050405020304" pitchFamily="18" charset="0"/>
              <a:cs typeface="Arial" panose="020B0604020202020204" pitchFamily="34" charset="0"/>
            </a:endParaRPr>
          </a:p>
          <a:p>
            <a:pPr marR="0" lvl="1" algn="just">
              <a:lnSpc>
                <a:spcPct val="107000"/>
              </a:lnSpc>
              <a:spcBef>
                <a:spcPts val="0"/>
              </a:spcBef>
              <a:spcAft>
                <a:spcPts val="0"/>
              </a:spcAft>
            </a:pPr>
            <a:endParaRPr lang="mk-MK" dirty="0">
              <a:latin typeface="Arial Narrow" panose="020B0606020202030204" pitchFamily="34" charset="0"/>
              <a:ea typeface="Times New Roman" panose="02020603050405020304" pitchFamily="18" charset="0"/>
              <a:cs typeface="Arial" panose="020B0604020202020204" pitchFamily="34" charset="0"/>
            </a:endParaRPr>
          </a:p>
        </p:txBody>
      </p:sp>
      <p:sp>
        <p:nvSpPr>
          <p:cNvPr id="12" name="TextBox 11">
            <a:extLst>
              <a:ext uri="{FF2B5EF4-FFF2-40B4-BE49-F238E27FC236}">
                <a16:creationId xmlns:a16="http://schemas.microsoft.com/office/drawing/2014/main" id="{C181D8AD-F74B-2533-2EE7-7F84A0384420}"/>
              </a:ext>
            </a:extLst>
          </p:cNvPr>
          <p:cNvSpPr txBox="1"/>
          <p:nvPr/>
        </p:nvSpPr>
        <p:spPr>
          <a:xfrm>
            <a:off x="265043" y="1620068"/>
            <a:ext cx="8869017" cy="369332"/>
          </a:xfrm>
          <a:prstGeom prst="rect">
            <a:avLst/>
          </a:prstGeom>
          <a:noFill/>
        </p:spPr>
        <p:txBody>
          <a:bodyPr wrap="square">
            <a:spAutoFit/>
          </a:bodyPr>
          <a:lstStyle/>
          <a:p>
            <a:pPr marL="0" marR="0" algn="just">
              <a:spcBef>
                <a:spcPts val="0"/>
              </a:spcBef>
              <a:spcAft>
                <a:spcPts val="0"/>
              </a:spcAft>
            </a:pPr>
            <a:r>
              <a:rPr lang="mk-MK" sz="18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Програмата за развој на добавувачи ги има следниве специфични цели:</a:t>
            </a:r>
            <a:endParaRPr lang="en-GB" sz="2000" dirty="0">
              <a:solidFill>
                <a:srgbClr val="002060"/>
              </a:solidFill>
              <a:effectLst/>
              <a:latin typeface="Arial Narrow" panose="020B0606020202030204" pitchFamily="34" charset="0"/>
              <a:ea typeface="Times New Roman" panose="02020603050405020304" pitchFamily="18" charset="0"/>
            </a:endParaRPr>
          </a:p>
        </p:txBody>
      </p:sp>
      <p:graphicFrame>
        <p:nvGraphicFramePr>
          <p:cNvPr id="16" name="TextBox 2">
            <a:extLst>
              <a:ext uri="{FF2B5EF4-FFF2-40B4-BE49-F238E27FC236}">
                <a16:creationId xmlns:a16="http://schemas.microsoft.com/office/drawing/2014/main" id="{D5D0F088-24BA-8935-B2B0-4826E0B737AF}"/>
              </a:ext>
            </a:extLst>
          </p:cNvPr>
          <p:cNvGraphicFramePr/>
          <p:nvPr>
            <p:extLst>
              <p:ext uri="{D42A27DB-BD31-4B8C-83A1-F6EECF244321}">
                <p14:modId xmlns:p14="http://schemas.microsoft.com/office/powerpoint/2010/main" val="1833215680"/>
              </p:ext>
            </p:extLst>
          </p:nvPr>
        </p:nvGraphicFramePr>
        <p:xfrm>
          <a:off x="265043" y="2077057"/>
          <a:ext cx="11351569" cy="35259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8122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green logo&#10;&#10;Description automatically generated">
            <a:extLst>
              <a:ext uri="{FF2B5EF4-FFF2-40B4-BE49-F238E27FC236}">
                <a16:creationId xmlns:a16="http://schemas.microsoft.com/office/drawing/2014/main" id="{93C69F58-9612-8B70-7983-5609F561D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857" y="5867421"/>
            <a:ext cx="1886903" cy="784532"/>
          </a:xfrm>
          <a:prstGeom prst="rect">
            <a:avLst/>
          </a:prstGeom>
        </p:spPr>
      </p:pic>
      <p:pic>
        <p:nvPicPr>
          <p:cNvPr id="9" name="Picture 8" descr="A logo with blue letters and a white background&#10;&#10;Description automatically generated">
            <a:extLst>
              <a:ext uri="{FF2B5EF4-FFF2-40B4-BE49-F238E27FC236}">
                <a16:creationId xmlns:a16="http://schemas.microsoft.com/office/drawing/2014/main" id="{1390AC1C-52AB-6AC8-FA71-EB11480D3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 y="5867421"/>
            <a:ext cx="3294380" cy="811060"/>
          </a:xfrm>
          <a:prstGeom prst="rect">
            <a:avLst/>
          </a:prstGeom>
        </p:spPr>
      </p:pic>
      <p:pic>
        <p:nvPicPr>
          <p:cNvPr id="11" name="Picture 10" descr="A close-up of a white background&#10;&#10;Description automatically generated">
            <a:extLst>
              <a:ext uri="{FF2B5EF4-FFF2-40B4-BE49-F238E27FC236}">
                <a16:creationId xmlns:a16="http://schemas.microsoft.com/office/drawing/2014/main" id="{8EA1DCD7-CD9F-7677-A7E9-4E412F1F2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780" y="5840890"/>
            <a:ext cx="3294380" cy="882228"/>
          </a:xfrm>
          <a:prstGeom prst="rect">
            <a:avLst/>
          </a:prstGeom>
        </p:spPr>
      </p:pic>
      <p:cxnSp>
        <p:nvCxnSpPr>
          <p:cNvPr id="13" name="Straight Connector 12">
            <a:extLst>
              <a:ext uri="{FF2B5EF4-FFF2-40B4-BE49-F238E27FC236}">
                <a16:creationId xmlns:a16="http://schemas.microsoft.com/office/drawing/2014/main" id="{91682F23-D2D2-B0DB-2867-680364829DC5}"/>
              </a:ext>
            </a:extLst>
          </p:cNvPr>
          <p:cNvCxnSpPr>
            <a:cxnSpLocks/>
          </p:cNvCxnSpPr>
          <p:nvPr/>
        </p:nvCxnSpPr>
        <p:spPr>
          <a:xfrm>
            <a:off x="71120" y="5751095"/>
            <a:ext cx="12120880" cy="0"/>
          </a:xfrm>
          <a:prstGeom prst="line">
            <a:avLst/>
          </a:prstGeom>
          <a:ln>
            <a:solidFill>
              <a:schemeClr val="accent1"/>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28A2AD6-F99A-0454-3EC9-AB8AB3FB3D72}"/>
              </a:ext>
            </a:extLst>
          </p:cNvPr>
          <p:cNvSpPr txBox="1"/>
          <p:nvPr/>
        </p:nvSpPr>
        <p:spPr>
          <a:xfrm>
            <a:off x="0" y="97262"/>
            <a:ext cx="12192000" cy="1138773"/>
          </a:xfrm>
          <a:prstGeom prst="rect">
            <a:avLst/>
          </a:prstGeom>
          <a:solidFill>
            <a:schemeClr val="accent5">
              <a:lumMod val="50000"/>
            </a:schemeClr>
          </a:solidFill>
          <a:ln>
            <a:solidFill>
              <a:srgbClr val="0070C0"/>
            </a:solidFill>
          </a:ln>
        </p:spPr>
        <p:txBody>
          <a:bodyPr wrap="square" rtlCol="0">
            <a:spAutoFit/>
          </a:bodyPr>
          <a:lstStyle/>
          <a:p>
            <a:pPr algn="ctr"/>
            <a:r>
              <a:rPr lang="mk-MK" sz="1800" b="1" dirty="0">
                <a:effectLst/>
                <a:latin typeface="Arial Narrow" panose="020B0606020202030204" pitchFamily="34" charset="0"/>
                <a:ea typeface="Calibri" panose="020F0502020204030204" pitchFamily="34" charset="0"/>
                <a:cs typeface="Arial" panose="020B0604020202020204" pitchFamily="34" charset="0"/>
              </a:rPr>
              <a:t> </a:t>
            </a:r>
          </a:p>
          <a:p>
            <a:pPr algn="ctr"/>
            <a:r>
              <a:rPr lang="mk-MK" sz="3200" dirty="0">
                <a:solidFill>
                  <a:schemeClr val="bg1"/>
                </a:solidFill>
                <a:latin typeface="Arial Narrow" panose="020B0606020202030204" pitchFamily="34" charset="0"/>
                <a:ea typeface="Calibri" panose="020F0502020204030204" pitchFamily="34" charset="0"/>
                <a:cs typeface="Arial" panose="020B0604020202020204" pitchFamily="34" charset="0"/>
              </a:rPr>
              <a:t>ШТО НУДИ ТЕХНИЧКАТА ПОМОШ 1/2 </a:t>
            </a:r>
            <a:r>
              <a:rPr lang="mk-MK" sz="3200" b="1" dirty="0">
                <a:solidFill>
                  <a:schemeClr val="bg1"/>
                </a:solidFill>
                <a:latin typeface="Arial Narrow" panose="020B0606020202030204" pitchFamily="34" charset="0"/>
                <a:ea typeface="Calibri" panose="020F0502020204030204" pitchFamily="34" charset="0"/>
                <a:cs typeface="Arial" panose="020B0604020202020204" pitchFamily="34" charset="0"/>
              </a:rPr>
              <a:t> </a:t>
            </a:r>
            <a:endParaRPr lang="en-US" sz="3200"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p>
            <a:pPr algn="ctr"/>
            <a:endParaRPr lang="en-US" dirty="0"/>
          </a:p>
        </p:txBody>
      </p:sp>
      <p:graphicFrame>
        <p:nvGraphicFramePr>
          <p:cNvPr id="15" name="TextBox 3">
            <a:extLst>
              <a:ext uri="{FF2B5EF4-FFF2-40B4-BE49-F238E27FC236}">
                <a16:creationId xmlns:a16="http://schemas.microsoft.com/office/drawing/2014/main" id="{617AE37A-99E9-9790-747E-5B7E4CF2C6E4}"/>
              </a:ext>
            </a:extLst>
          </p:cNvPr>
          <p:cNvGraphicFramePr/>
          <p:nvPr>
            <p:extLst>
              <p:ext uri="{D42A27DB-BD31-4B8C-83A1-F6EECF244321}">
                <p14:modId xmlns:p14="http://schemas.microsoft.com/office/powerpoint/2010/main" val="2727943537"/>
              </p:ext>
            </p:extLst>
          </p:nvPr>
        </p:nvGraphicFramePr>
        <p:xfrm>
          <a:off x="35560" y="1352360"/>
          <a:ext cx="12085320" cy="39257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8461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green logo&#10;&#10;Description automatically generated">
            <a:extLst>
              <a:ext uri="{FF2B5EF4-FFF2-40B4-BE49-F238E27FC236}">
                <a16:creationId xmlns:a16="http://schemas.microsoft.com/office/drawing/2014/main" id="{93C69F58-9612-8B70-7983-5609F561D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6574" y="5885526"/>
            <a:ext cx="1886903" cy="784533"/>
          </a:xfrm>
          <a:prstGeom prst="rect">
            <a:avLst/>
          </a:prstGeom>
        </p:spPr>
      </p:pic>
      <p:pic>
        <p:nvPicPr>
          <p:cNvPr id="9" name="Picture 8" descr="A logo with blue letters and a white background&#10;&#10;Description automatically generated">
            <a:extLst>
              <a:ext uri="{FF2B5EF4-FFF2-40B4-BE49-F238E27FC236}">
                <a16:creationId xmlns:a16="http://schemas.microsoft.com/office/drawing/2014/main" id="{1390AC1C-52AB-6AC8-FA71-EB11480D3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 y="5893948"/>
            <a:ext cx="3294380" cy="784533"/>
          </a:xfrm>
          <a:prstGeom prst="rect">
            <a:avLst/>
          </a:prstGeom>
        </p:spPr>
      </p:pic>
      <p:pic>
        <p:nvPicPr>
          <p:cNvPr id="11" name="Picture 10" descr="A close-up of a white background&#10;&#10;Description automatically generated">
            <a:extLst>
              <a:ext uri="{FF2B5EF4-FFF2-40B4-BE49-F238E27FC236}">
                <a16:creationId xmlns:a16="http://schemas.microsoft.com/office/drawing/2014/main" id="{8EA1DCD7-CD9F-7677-A7E9-4E412F1F2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780" y="5885526"/>
            <a:ext cx="3294380" cy="837591"/>
          </a:xfrm>
          <a:prstGeom prst="rect">
            <a:avLst/>
          </a:prstGeom>
        </p:spPr>
      </p:pic>
      <p:cxnSp>
        <p:nvCxnSpPr>
          <p:cNvPr id="13" name="Straight Connector 12">
            <a:extLst>
              <a:ext uri="{FF2B5EF4-FFF2-40B4-BE49-F238E27FC236}">
                <a16:creationId xmlns:a16="http://schemas.microsoft.com/office/drawing/2014/main" id="{91682F23-D2D2-B0DB-2867-680364829DC5}"/>
              </a:ext>
            </a:extLst>
          </p:cNvPr>
          <p:cNvCxnSpPr>
            <a:cxnSpLocks/>
          </p:cNvCxnSpPr>
          <p:nvPr/>
        </p:nvCxnSpPr>
        <p:spPr>
          <a:xfrm>
            <a:off x="0" y="5727479"/>
            <a:ext cx="12156440" cy="0"/>
          </a:xfrm>
          <a:prstGeom prst="line">
            <a:avLst/>
          </a:prstGeom>
          <a:ln>
            <a:solidFill>
              <a:schemeClr val="accent1"/>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28A2AD6-F99A-0454-3EC9-AB8AB3FB3D72}"/>
              </a:ext>
            </a:extLst>
          </p:cNvPr>
          <p:cNvSpPr txBox="1"/>
          <p:nvPr/>
        </p:nvSpPr>
        <p:spPr>
          <a:xfrm>
            <a:off x="0" y="63315"/>
            <a:ext cx="12192000" cy="1138773"/>
          </a:xfrm>
          <a:prstGeom prst="rect">
            <a:avLst/>
          </a:prstGeom>
          <a:solidFill>
            <a:schemeClr val="accent5">
              <a:lumMod val="50000"/>
            </a:schemeClr>
          </a:solidFill>
          <a:ln>
            <a:solidFill>
              <a:srgbClr val="0070C0"/>
            </a:solidFill>
          </a:ln>
        </p:spPr>
        <p:txBody>
          <a:bodyPr wrap="square" rtlCol="0">
            <a:spAutoFit/>
          </a:bodyPr>
          <a:lstStyle/>
          <a:p>
            <a:pPr algn="ctr"/>
            <a:r>
              <a:rPr lang="mk-MK" sz="1800" b="1" dirty="0">
                <a:effectLst/>
                <a:latin typeface="Arial Narrow" panose="020B0606020202030204" pitchFamily="34" charset="0"/>
                <a:ea typeface="Calibri" panose="020F0502020204030204" pitchFamily="34" charset="0"/>
                <a:cs typeface="Arial" panose="020B0604020202020204" pitchFamily="34" charset="0"/>
              </a:rPr>
              <a:t> </a:t>
            </a:r>
          </a:p>
          <a:p>
            <a:pPr algn="ctr"/>
            <a:r>
              <a:rPr lang="mk-MK" sz="3200" dirty="0">
                <a:solidFill>
                  <a:schemeClr val="bg1"/>
                </a:solidFill>
                <a:latin typeface="Arial Narrow" panose="020B0606020202030204" pitchFamily="34" charset="0"/>
                <a:ea typeface="Calibri" panose="020F0502020204030204" pitchFamily="34" charset="0"/>
                <a:cs typeface="Arial" panose="020B0604020202020204" pitchFamily="34" charset="0"/>
              </a:rPr>
              <a:t>ШТО НУДИ ТЕХНИЧКАТА ПОМОШ 2/2 </a:t>
            </a:r>
            <a:endParaRPr lang="en-US" sz="3200"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p>
            <a:pPr algn="ctr"/>
            <a:endParaRPr lang="en-US" dirty="0"/>
          </a:p>
        </p:txBody>
      </p:sp>
      <p:graphicFrame>
        <p:nvGraphicFramePr>
          <p:cNvPr id="15" name="TextBox 3">
            <a:extLst>
              <a:ext uri="{FF2B5EF4-FFF2-40B4-BE49-F238E27FC236}">
                <a16:creationId xmlns:a16="http://schemas.microsoft.com/office/drawing/2014/main" id="{0190A8DE-8427-9BAF-CDE5-4DB63A4C27CB}"/>
              </a:ext>
            </a:extLst>
          </p:cNvPr>
          <p:cNvGraphicFramePr/>
          <p:nvPr>
            <p:extLst>
              <p:ext uri="{D42A27DB-BD31-4B8C-83A1-F6EECF244321}">
                <p14:modId xmlns:p14="http://schemas.microsoft.com/office/powerpoint/2010/main" val="1620057257"/>
              </p:ext>
            </p:extLst>
          </p:nvPr>
        </p:nvGraphicFramePr>
        <p:xfrm>
          <a:off x="35560" y="1273655"/>
          <a:ext cx="11637036" cy="43822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54828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green logo&#10;&#10;Description automatically generated">
            <a:extLst>
              <a:ext uri="{FF2B5EF4-FFF2-40B4-BE49-F238E27FC236}">
                <a16:creationId xmlns:a16="http://schemas.microsoft.com/office/drawing/2014/main" id="{93C69F58-9612-8B70-7983-5609F561D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857" y="5867420"/>
            <a:ext cx="1886903" cy="784533"/>
          </a:xfrm>
          <a:prstGeom prst="rect">
            <a:avLst/>
          </a:prstGeom>
        </p:spPr>
      </p:pic>
      <p:pic>
        <p:nvPicPr>
          <p:cNvPr id="9" name="Picture 8" descr="A logo with blue letters and a white background&#10;&#10;Description automatically generated">
            <a:extLst>
              <a:ext uri="{FF2B5EF4-FFF2-40B4-BE49-F238E27FC236}">
                <a16:creationId xmlns:a16="http://schemas.microsoft.com/office/drawing/2014/main" id="{1390AC1C-52AB-6AC8-FA71-EB11480D3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 y="6003758"/>
            <a:ext cx="3294380" cy="674723"/>
          </a:xfrm>
          <a:prstGeom prst="rect">
            <a:avLst/>
          </a:prstGeom>
        </p:spPr>
      </p:pic>
      <p:pic>
        <p:nvPicPr>
          <p:cNvPr id="11" name="Picture 10" descr="A close-up of a white background&#10;&#10;Description automatically generated">
            <a:extLst>
              <a:ext uri="{FF2B5EF4-FFF2-40B4-BE49-F238E27FC236}">
                <a16:creationId xmlns:a16="http://schemas.microsoft.com/office/drawing/2014/main" id="{8EA1DCD7-CD9F-7677-A7E9-4E412F1F2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780" y="5840890"/>
            <a:ext cx="3294380" cy="882228"/>
          </a:xfrm>
          <a:prstGeom prst="rect">
            <a:avLst/>
          </a:prstGeom>
        </p:spPr>
      </p:pic>
      <p:cxnSp>
        <p:nvCxnSpPr>
          <p:cNvPr id="13" name="Straight Connector 12">
            <a:extLst>
              <a:ext uri="{FF2B5EF4-FFF2-40B4-BE49-F238E27FC236}">
                <a16:creationId xmlns:a16="http://schemas.microsoft.com/office/drawing/2014/main" id="{91682F23-D2D2-B0DB-2867-680364829DC5}"/>
              </a:ext>
            </a:extLst>
          </p:cNvPr>
          <p:cNvCxnSpPr>
            <a:cxnSpLocks/>
          </p:cNvCxnSpPr>
          <p:nvPr/>
        </p:nvCxnSpPr>
        <p:spPr>
          <a:xfrm>
            <a:off x="-9892" y="5716604"/>
            <a:ext cx="12192000" cy="0"/>
          </a:xfrm>
          <a:prstGeom prst="line">
            <a:avLst/>
          </a:prstGeom>
          <a:ln>
            <a:solidFill>
              <a:schemeClr val="accent1"/>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697B496-F0F6-3B9F-5713-1F4FD51E4C83}"/>
              </a:ext>
            </a:extLst>
          </p:cNvPr>
          <p:cNvSpPr txBox="1"/>
          <p:nvPr/>
        </p:nvSpPr>
        <p:spPr>
          <a:xfrm>
            <a:off x="0" y="1372344"/>
            <a:ext cx="11795222" cy="4137286"/>
          </a:xfrm>
          <a:prstGeom prst="rect">
            <a:avLst/>
          </a:prstGeom>
          <a:noFill/>
          <a:ln w="38100">
            <a:solidFill>
              <a:srgbClr val="0070C0"/>
            </a:solidFill>
          </a:ln>
        </p:spPr>
        <p:txBody>
          <a:bodyPr wrap="square" rtlCol="0">
            <a:spAutoFit/>
          </a:bodyPr>
          <a:lstStyle/>
          <a:p>
            <a:pPr marL="0" marR="0" algn="just">
              <a:lnSpc>
                <a:spcPct val="115000"/>
              </a:lnSpc>
              <a:spcBef>
                <a:spcPts val="0"/>
              </a:spcBef>
              <a:spcAft>
                <a:spcPts val="0"/>
              </a:spcAft>
            </a:pPr>
            <a:r>
              <a:rPr lang="mk-MK" sz="11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GB" sz="1600" dirty="0">
              <a:effectLst/>
              <a:latin typeface="Arial Narrow" panose="020B0606020202030204" pitchFamily="34" charset="0"/>
              <a:ea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q"/>
            </a:pPr>
            <a:r>
              <a:rPr lang="mk-MK" sz="16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да е трговско друштво основано согласно Законот за трговски друштва и регистрирано во Централниот регистар на Република Северна Македонија;</a:t>
            </a:r>
            <a:endParaRPr lang="en-GB" sz="1600" dirty="0">
              <a:solidFill>
                <a:srgbClr val="002060"/>
              </a:solidFill>
              <a:effectLst/>
              <a:latin typeface="Arial Narrow" panose="020B0606020202030204" pitchFamily="34" charset="0"/>
              <a:ea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q"/>
            </a:pPr>
            <a:r>
              <a:rPr lang="mk-MK" sz="16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годишните приходи на апликантот да не бидат под 2.000.000 (два милиони) евра во денарска противвредност, според финансиските извештаи за претходните две фискални години при што доволно е во една од двете години да бидат над бараниот минимален праг на приходи </a:t>
            </a:r>
            <a:r>
              <a:rPr lang="mk-MK" sz="1600" dirty="0">
                <a:solidFill>
                  <a:srgbClr val="002060"/>
                </a:solidFill>
                <a:latin typeface="Arial Narrow" panose="020B0606020202030204" pitchFamily="34" charset="0"/>
                <a:ea typeface="Times New Roman" panose="02020603050405020304" pitchFamily="18" charset="0"/>
                <a:cs typeface="Arial" panose="020B0604020202020204" pitchFamily="34" charset="0"/>
              </a:rPr>
              <a:t>и/или </a:t>
            </a:r>
            <a:r>
              <a:rPr lang="mk-MK" sz="16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просечниот број на вработени согласно финансиските извештаи за претходните две години да не биде под 50 вработени при што доволно е во една од двете години да бидат над бараниот минимален праг на просечен број на вработени;</a:t>
            </a:r>
            <a:endParaRPr lang="en-GB" sz="1600" dirty="0">
              <a:solidFill>
                <a:srgbClr val="002060"/>
              </a:solidFill>
              <a:effectLst/>
              <a:latin typeface="Arial Narrow" panose="020B0606020202030204" pitchFamily="34" charset="0"/>
              <a:ea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q"/>
            </a:pPr>
            <a:r>
              <a:rPr lang="mk-MK" sz="16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апликанти со над 3 (три) години на постоење до моментот на аплицирање да немаат остварена загуба согласно финансиските извештаи за последните две календарски години, </a:t>
            </a:r>
            <a:endParaRPr lang="en-GB" sz="1600" dirty="0">
              <a:solidFill>
                <a:srgbClr val="002060"/>
              </a:solidFill>
              <a:effectLst/>
              <a:latin typeface="Arial Narrow" panose="020B0606020202030204" pitchFamily="34" charset="0"/>
              <a:ea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q"/>
            </a:pPr>
            <a:r>
              <a:rPr lang="mk-MK" sz="16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да биде со минимум 50.1% македонска сопственост</a:t>
            </a:r>
            <a:endParaRPr lang="en-GB" sz="1600" dirty="0">
              <a:solidFill>
                <a:srgbClr val="002060"/>
              </a:solidFill>
              <a:effectLst/>
              <a:latin typeface="Arial Narrow" panose="020B0606020202030204" pitchFamily="34" charset="0"/>
              <a:ea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q"/>
            </a:pPr>
            <a:r>
              <a:rPr lang="mk-MK" sz="16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да не е во државна/јавна сопственост</a:t>
            </a:r>
            <a:endParaRPr lang="en-GB" sz="1600" dirty="0">
              <a:solidFill>
                <a:srgbClr val="002060"/>
              </a:solidFill>
              <a:effectLst/>
              <a:latin typeface="Arial Narrow" panose="020B0606020202030204" pitchFamily="34" charset="0"/>
              <a:ea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q"/>
            </a:pPr>
            <a:r>
              <a:rPr lang="mk-MK" sz="16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против него да не е поведена стечајна постапка или постапка на ликвидација;</a:t>
            </a:r>
            <a:endParaRPr lang="en-GB" sz="1600" dirty="0">
              <a:solidFill>
                <a:srgbClr val="002060"/>
              </a:solidFill>
              <a:effectLst/>
              <a:latin typeface="Arial Narrow" panose="020B0606020202030204" pitchFamily="34" charset="0"/>
              <a:ea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q"/>
            </a:pPr>
            <a:r>
              <a:rPr lang="mk-MK" sz="16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да има подмирени доспеани обврски по основ на јавни давачки и придонеси; </a:t>
            </a:r>
            <a:endParaRPr lang="en-GB" sz="1600" dirty="0">
              <a:solidFill>
                <a:srgbClr val="002060"/>
              </a:solidFill>
              <a:effectLst/>
              <a:latin typeface="Arial Narrow" panose="020B0606020202030204" pitchFamily="34" charset="0"/>
              <a:ea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q"/>
            </a:pPr>
            <a:r>
              <a:rPr lang="mk-MK" sz="16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против него да не се отпочнати постапки за присилно извршување на доспеани парични побарувања; </a:t>
            </a:r>
            <a:endParaRPr lang="en-GB" sz="1600" dirty="0">
              <a:solidFill>
                <a:srgbClr val="002060"/>
              </a:solidFill>
              <a:effectLst/>
              <a:latin typeface="Arial Narrow" panose="020B0606020202030204" pitchFamily="34" charset="0"/>
              <a:ea typeface="Times New Roman" panose="02020603050405020304" pitchFamily="18" charset="0"/>
            </a:endParaRPr>
          </a:p>
          <a:p>
            <a:endParaRPr lang="en-GB" sz="1100" dirty="0"/>
          </a:p>
        </p:txBody>
      </p:sp>
      <p:sp>
        <p:nvSpPr>
          <p:cNvPr id="3" name="TextBox 2">
            <a:extLst>
              <a:ext uri="{FF2B5EF4-FFF2-40B4-BE49-F238E27FC236}">
                <a16:creationId xmlns:a16="http://schemas.microsoft.com/office/drawing/2014/main" id="{B66361B6-5BB8-A7B0-DB73-86B5B88A235A}"/>
              </a:ext>
            </a:extLst>
          </p:cNvPr>
          <p:cNvSpPr txBox="1"/>
          <p:nvPr/>
        </p:nvSpPr>
        <p:spPr>
          <a:xfrm>
            <a:off x="-9892" y="134882"/>
            <a:ext cx="12201891" cy="1138773"/>
          </a:xfrm>
          <a:prstGeom prst="rect">
            <a:avLst/>
          </a:prstGeom>
          <a:solidFill>
            <a:schemeClr val="accent1">
              <a:lumMod val="75000"/>
            </a:schemeClr>
          </a:solidFill>
          <a:ln>
            <a:solidFill>
              <a:srgbClr val="0070C0"/>
            </a:solidFill>
          </a:ln>
        </p:spPr>
        <p:txBody>
          <a:bodyPr wrap="square" rtlCol="0">
            <a:spAutoFit/>
          </a:bodyPr>
          <a:lstStyle/>
          <a:p>
            <a:pPr algn="ctr"/>
            <a:r>
              <a:rPr lang="mk-MK" sz="1800" b="1" dirty="0">
                <a:effectLst/>
                <a:latin typeface="Arial Narrow" panose="020B0606020202030204" pitchFamily="34" charset="0"/>
                <a:ea typeface="Calibri" panose="020F0502020204030204" pitchFamily="34" charset="0"/>
                <a:cs typeface="Arial" panose="020B0604020202020204" pitchFamily="34" charset="0"/>
              </a:rPr>
              <a:t> </a:t>
            </a:r>
          </a:p>
          <a:p>
            <a:pPr algn="ctr"/>
            <a:r>
              <a:rPr lang="mk-MK" sz="3200"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КРИТЕРИ</a:t>
            </a:r>
            <a:r>
              <a:rPr lang="mk-MK" sz="3200" dirty="0">
                <a:solidFill>
                  <a:schemeClr val="bg1"/>
                </a:solidFill>
                <a:latin typeface="Arial Narrow" panose="020B0606020202030204" pitchFamily="34" charset="0"/>
                <a:ea typeface="Calibri" panose="020F0502020204030204" pitchFamily="34" charset="0"/>
                <a:cs typeface="Arial" panose="020B0604020202020204" pitchFamily="34" charset="0"/>
              </a:rPr>
              <a:t>УМИ ЗА ПОДОБНОСТ НА АПЛИКАНТОТ</a:t>
            </a:r>
            <a:endParaRPr lang="en-US" sz="3200"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184875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green logo&#10;&#10;Description automatically generated">
            <a:extLst>
              <a:ext uri="{FF2B5EF4-FFF2-40B4-BE49-F238E27FC236}">
                <a16:creationId xmlns:a16="http://schemas.microsoft.com/office/drawing/2014/main" id="{93C69F58-9612-8B70-7983-5609F561D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857" y="5991728"/>
            <a:ext cx="1886903" cy="660225"/>
          </a:xfrm>
          <a:prstGeom prst="rect">
            <a:avLst/>
          </a:prstGeom>
        </p:spPr>
      </p:pic>
      <p:pic>
        <p:nvPicPr>
          <p:cNvPr id="9" name="Picture 8" descr="A logo with blue letters and a white background&#10;&#10;Description automatically generated">
            <a:extLst>
              <a:ext uri="{FF2B5EF4-FFF2-40B4-BE49-F238E27FC236}">
                <a16:creationId xmlns:a16="http://schemas.microsoft.com/office/drawing/2014/main" id="{1390AC1C-52AB-6AC8-FA71-EB11480D3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 y="5991728"/>
            <a:ext cx="3294380" cy="686753"/>
          </a:xfrm>
          <a:prstGeom prst="rect">
            <a:avLst/>
          </a:prstGeom>
        </p:spPr>
      </p:pic>
      <p:pic>
        <p:nvPicPr>
          <p:cNvPr id="11" name="Picture 10" descr="A close-up of a white background&#10;&#10;Description automatically generated">
            <a:extLst>
              <a:ext uri="{FF2B5EF4-FFF2-40B4-BE49-F238E27FC236}">
                <a16:creationId xmlns:a16="http://schemas.microsoft.com/office/drawing/2014/main" id="{8EA1DCD7-CD9F-7677-A7E9-4E412F1F2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780" y="5840890"/>
            <a:ext cx="3294380" cy="882228"/>
          </a:xfrm>
          <a:prstGeom prst="rect">
            <a:avLst/>
          </a:prstGeom>
        </p:spPr>
      </p:pic>
      <p:cxnSp>
        <p:nvCxnSpPr>
          <p:cNvPr id="13" name="Straight Connector 12">
            <a:extLst>
              <a:ext uri="{FF2B5EF4-FFF2-40B4-BE49-F238E27FC236}">
                <a16:creationId xmlns:a16="http://schemas.microsoft.com/office/drawing/2014/main" id="{91682F23-D2D2-B0DB-2867-680364829DC5}"/>
              </a:ext>
            </a:extLst>
          </p:cNvPr>
          <p:cNvCxnSpPr>
            <a:cxnSpLocks/>
          </p:cNvCxnSpPr>
          <p:nvPr/>
        </p:nvCxnSpPr>
        <p:spPr>
          <a:xfrm flipV="1">
            <a:off x="0" y="5739063"/>
            <a:ext cx="12192000" cy="101827"/>
          </a:xfrm>
          <a:prstGeom prst="line">
            <a:avLst/>
          </a:prstGeom>
          <a:ln>
            <a:solidFill>
              <a:schemeClr val="accent1"/>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697B496-F0F6-3B9F-5713-1F4FD51E4C83}"/>
              </a:ext>
            </a:extLst>
          </p:cNvPr>
          <p:cNvSpPr txBox="1"/>
          <p:nvPr/>
        </p:nvSpPr>
        <p:spPr>
          <a:xfrm>
            <a:off x="299072" y="1359587"/>
            <a:ext cx="11649088" cy="4138825"/>
          </a:xfrm>
          <a:prstGeom prst="rect">
            <a:avLst/>
          </a:prstGeom>
          <a:noFill/>
          <a:ln>
            <a:solidFill>
              <a:srgbClr val="0070C0"/>
            </a:solidFill>
          </a:ln>
        </p:spPr>
        <p:txBody>
          <a:bodyPr wrap="square" rtlCol="0">
            <a:spAutoFit/>
          </a:bodyPr>
          <a:lstStyle/>
          <a:p>
            <a:pPr marL="0" marR="0" algn="just">
              <a:lnSpc>
                <a:spcPct val="115000"/>
              </a:lnSpc>
              <a:spcBef>
                <a:spcPts val="0"/>
              </a:spcBef>
              <a:spcAft>
                <a:spcPts val="0"/>
              </a:spcAft>
            </a:pPr>
            <a:r>
              <a:rPr lang="mk-MK" sz="1100" b="1" dirty="0">
                <a:effectLst/>
                <a:latin typeface="Arial Narrow" panose="020B0606020202030204" pitchFamily="34" charset="0"/>
                <a:ea typeface="Calibri" panose="020F0502020204030204" pitchFamily="34" charset="0"/>
                <a:cs typeface="Arial" panose="020B0604020202020204" pitchFamily="34" charset="0"/>
              </a:rPr>
              <a:t>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v"/>
            </a:pPr>
            <a:r>
              <a:rPr lang="mk-MK" sz="14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производствени, трговски или услужни дејности кои не се во согласност со закон;</a:t>
            </a:r>
            <a:endParaRPr lang="en-GB" sz="1400" dirty="0">
              <a:solidFill>
                <a:srgbClr val="002060"/>
              </a:solidFill>
              <a:effectLst/>
              <a:latin typeface="Arial Narrow" panose="020B0606020202030204" pitchFamily="34" charset="0"/>
              <a:ea typeface="Times New Roman" panose="02020603050405020304" pitchFamily="18" charset="0"/>
            </a:endParaRPr>
          </a:p>
          <a:p>
            <a:pPr marL="342900" marR="0" lvl="0" indent="-342900" algn="just">
              <a:lnSpc>
                <a:spcPct val="115000"/>
              </a:lnSpc>
              <a:spcBef>
                <a:spcPts val="0"/>
              </a:spcBef>
              <a:spcAft>
                <a:spcPts val="600"/>
              </a:spcAft>
              <a:buFont typeface="Wingdings" panose="05000000000000000000" pitchFamily="2" charset="2"/>
              <a:buChar char="v"/>
            </a:pPr>
            <a:r>
              <a:rPr lang="mk-MK" sz="14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производство и трговија со тутун, дестилирани алкохолни пијалоци и сродни производи (пијалоци кои содржат алкохол, но не се добиени исклучиво со дестилација, туку за нивно производство може да се користи и природно дестилиран алкохол (добиен од различно, но природно потекло) со давање на различни растителни или други производи, при што преку мецерација, купажа (мешање), ароматизирање, боење, стареење и слично се добиваат различни алкохолни пијалаци во кои содржина на етил алкохол најчесто е повисока од 15%, а во нив може да бидат вклучени различни видови на ликери и коктели и слично);</a:t>
            </a:r>
            <a:endParaRPr lang="en-GB" sz="1400" dirty="0">
              <a:solidFill>
                <a:srgbClr val="002060"/>
              </a:solidFill>
              <a:effectLst/>
              <a:latin typeface="Arial Narrow" panose="020B0606020202030204" pitchFamily="34" charset="0"/>
              <a:ea typeface="Times New Roman" panose="02020603050405020304" pitchFamily="18" charset="0"/>
            </a:endParaRPr>
          </a:p>
          <a:p>
            <a:pPr marL="342900" marR="0" lvl="0" indent="-342900" algn="just">
              <a:lnSpc>
                <a:spcPct val="115000"/>
              </a:lnSpc>
              <a:spcBef>
                <a:spcPts val="0"/>
              </a:spcBef>
              <a:spcAft>
                <a:spcPts val="600"/>
              </a:spcAft>
              <a:buFont typeface="Wingdings" panose="05000000000000000000" pitchFamily="2" charset="2"/>
              <a:buChar char="v"/>
            </a:pPr>
            <a:r>
              <a:rPr lang="mk-MK" sz="14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производство и трговија со оружје и муниција од било кој вид;</a:t>
            </a:r>
            <a:endParaRPr lang="en-GB" sz="1400" dirty="0">
              <a:solidFill>
                <a:srgbClr val="002060"/>
              </a:solidFill>
              <a:effectLst/>
              <a:latin typeface="Arial Narrow" panose="020B0606020202030204" pitchFamily="34" charset="0"/>
              <a:ea typeface="Times New Roman" panose="02020603050405020304" pitchFamily="18" charset="0"/>
            </a:endParaRPr>
          </a:p>
          <a:p>
            <a:pPr marL="342900" marR="0" lvl="0" indent="-342900" algn="just">
              <a:lnSpc>
                <a:spcPct val="115000"/>
              </a:lnSpc>
              <a:spcBef>
                <a:spcPts val="0"/>
              </a:spcBef>
              <a:spcAft>
                <a:spcPts val="600"/>
              </a:spcAft>
              <a:buFont typeface="Wingdings" panose="05000000000000000000" pitchFamily="2" charset="2"/>
              <a:buChar char="v"/>
            </a:pPr>
            <a:r>
              <a:rPr lang="mk-MK" sz="14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казина и други правни лица за организирање игри на среќа и други забавни игри;</a:t>
            </a:r>
            <a:endParaRPr lang="en-GB" sz="1400" dirty="0">
              <a:solidFill>
                <a:srgbClr val="002060"/>
              </a:solidFill>
              <a:effectLst/>
              <a:latin typeface="Arial Narrow" panose="020B0606020202030204" pitchFamily="34" charset="0"/>
              <a:ea typeface="Times New Roman" panose="02020603050405020304" pitchFamily="18" charset="0"/>
            </a:endParaRPr>
          </a:p>
          <a:p>
            <a:pPr marL="342900" marR="0" lvl="0" indent="-342900">
              <a:lnSpc>
                <a:spcPct val="115000"/>
              </a:lnSpc>
              <a:spcBef>
                <a:spcPts val="0"/>
              </a:spcBef>
              <a:spcAft>
                <a:spcPts val="600"/>
              </a:spcAft>
              <a:buFont typeface="Wingdings" panose="05000000000000000000" pitchFamily="2" charset="2"/>
              <a:buChar char="v"/>
            </a:pPr>
            <a:r>
              <a:rPr lang="mk-MK" sz="14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истражување, развој или технички барања кои се однесуваат на електронски податоци, програми или решенија, кои сe однесуваат на: </a:t>
            </a:r>
            <a:br>
              <a:rPr lang="mk-MK" sz="14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br>
            <a:r>
              <a:rPr lang="mk-MK" sz="14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а) поддршка на која било активност која се вбројува во горенаведените сектори од алинеите 2,3 и 4 на овој член; </a:t>
            </a:r>
            <a:br>
              <a:rPr lang="mk-MK" sz="14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br>
            <a:r>
              <a:rPr lang="mk-MK" sz="14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б) интернет коцкање и онлајн казина и/или </a:t>
            </a:r>
            <a:br>
              <a:rPr lang="mk-MK" sz="14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br>
            <a:r>
              <a:rPr lang="mk-MK" sz="14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в) порнографија; </a:t>
            </a:r>
            <a:endParaRPr lang="en-GB" sz="1400" dirty="0">
              <a:solidFill>
                <a:srgbClr val="002060"/>
              </a:solidFill>
              <a:effectLst/>
              <a:latin typeface="Arial Narrow" panose="020B0606020202030204" pitchFamily="34" charset="0"/>
              <a:ea typeface="Times New Roman" panose="02020603050405020304" pitchFamily="18" charset="0"/>
            </a:endParaRPr>
          </a:p>
          <a:p>
            <a:pPr marL="342900" marR="0" lvl="0" indent="-342900" algn="just">
              <a:lnSpc>
                <a:spcPct val="115000"/>
              </a:lnSpc>
              <a:spcBef>
                <a:spcPts val="0"/>
              </a:spcBef>
              <a:spcAft>
                <a:spcPts val="600"/>
              </a:spcAft>
              <a:buFont typeface="Wingdings" panose="05000000000000000000" pitchFamily="2" charset="2"/>
              <a:buChar char="v"/>
            </a:pPr>
            <a:r>
              <a:rPr lang="mk-MK" sz="1400" dirty="0">
                <a:solidFill>
                  <a:srgbClr val="002060"/>
                </a:solidFill>
                <a:effectLst/>
                <a:latin typeface="Arial Narrow" panose="020B0606020202030204" pitchFamily="34" charset="0"/>
                <a:ea typeface="Times New Roman" panose="02020603050405020304" pitchFamily="18" charset="0"/>
                <a:cs typeface="Arial" panose="020B0604020202020204" pitchFamily="34" charset="0"/>
              </a:rPr>
              <a:t>природно - научни истражувања, развој или технички апликации кои се однесуваат на човечкото клонирање за истражување или за терапевтски цели; и/или за генетски модифицирани организми (ГМО).</a:t>
            </a:r>
            <a:endParaRPr lang="en-GB" sz="1400" dirty="0">
              <a:solidFill>
                <a:srgbClr val="002060"/>
              </a:solidFill>
              <a:effectLst/>
              <a:latin typeface="Arial Narrow" panose="020B0606020202030204" pitchFamily="34" charset="0"/>
              <a:ea typeface="Times New Roman" panose="02020603050405020304" pitchFamily="18" charset="0"/>
            </a:endParaRPr>
          </a:p>
          <a:p>
            <a:endParaRPr lang="en-GB" sz="1100" dirty="0"/>
          </a:p>
        </p:txBody>
      </p:sp>
      <p:sp>
        <p:nvSpPr>
          <p:cNvPr id="3" name="TextBox 2">
            <a:extLst>
              <a:ext uri="{FF2B5EF4-FFF2-40B4-BE49-F238E27FC236}">
                <a16:creationId xmlns:a16="http://schemas.microsoft.com/office/drawing/2014/main" id="{025EEE90-382C-938B-8B03-AE82CDD35844}"/>
              </a:ext>
            </a:extLst>
          </p:cNvPr>
          <p:cNvSpPr txBox="1"/>
          <p:nvPr/>
        </p:nvSpPr>
        <p:spPr>
          <a:xfrm>
            <a:off x="0" y="134882"/>
            <a:ext cx="12120880" cy="1138773"/>
          </a:xfrm>
          <a:prstGeom prst="rect">
            <a:avLst/>
          </a:prstGeom>
          <a:solidFill>
            <a:schemeClr val="accent1">
              <a:lumMod val="75000"/>
            </a:schemeClr>
          </a:solidFill>
          <a:ln>
            <a:solidFill>
              <a:srgbClr val="0070C0"/>
            </a:solidFill>
          </a:ln>
        </p:spPr>
        <p:txBody>
          <a:bodyPr wrap="square" rtlCol="0">
            <a:spAutoFit/>
          </a:bodyPr>
          <a:lstStyle/>
          <a:p>
            <a:pPr algn="ctr"/>
            <a:r>
              <a:rPr lang="mk-MK" sz="1800" b="1" dirty="0">
                <a:effectLst/>
                <a:latin typeface="Arial Narrow" panose="020B0606020202030204" pitchFamily="34" charset="0"/>
                <a:ea typeface="Calibri" panose="020F0502020204030204" pitchFamily="34" charset="0"/>
                <a:cs typeface="Arial" panose="020B0604020202020204" pitchFamily="34" charset="0"/>
              </a:rPr>
              <a:t> </a:t>
            </a:r>
          </a:p>
          <a:p>
            <a:pPr algn="ctr"/>
            <a:r>
              <a:rPr lang="mk-MK" sz="3200" dirty="0">
                <a:solidFill>
                  <a:schemeClr val="bg1"/>
                </a:solidFill>
                <a:effectLst/>
                <a:latin typeface="Arial Narrow" panose="020B0606020202030204" pitchFamily="34" charset="0"/>
                <a:ea typeface="Calibri" panose="020F0502020204030204" pitchFamily="34" charset="0"/>
                <a:cs typeface="Arial" panose="020B0604020202020204" pitchFamily="34" charset="0"/>
              </a:rPr>
              <a:t>ДЕЈНОСТИ КОИ НЕ СЕ ПРИФАТЛИВИ ЗА ПОВИКОТ</a:t>
            </a:r>
            <a:endParaRPr lang="en-US" sz="3200"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195536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green logo&#10;&#10;Description automatically generated">
            <a:extLst>
              <a:ext uri="{FF2B5EF4-FFF2-40B4-BE49-F238E27FC236}">
                <a16:creationId xmlns:a16="http://schemas.microsoft.com/office/drawing/2014/main" id="{93C69F58-9612-8B70-7983-5609F561D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857" y="5867420"/>
            <a:ext cx="1886903" cy="784533"/>
          </a:xfrm>
          <a:prstGeom prst="rect">
            <a:avLst/>
          </a:prstGeom>
        </p:spPr>
      </p:pic>
      <p:pic>
        <p:nvPicPr>
          <p:cNvPr id="9" name="Picture 8" descr="A logo with blue letters and a white background&#10;&#10;Description automatically generated">
            <a:extLst>
              <a:ext uri="{FF2B5EF4-FFF2-40B4-BE49-F238E27FC236}">
                <a16:creationId xmlns:a16="http://schemas.microsoft.com/office/drawing/2014/main" id="{1390AC1C-52AB-6AC8-FA71-EB11480D3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 y="5867420"/>
            <a:ext cx="3294380" cy="811061"/>
          </a:xfrm>
          <a:prstGeom prst="rect">
            <a:avLst/>
          </a:prstGeom>
        </p:spPr>
      </p:pic>
      <p:pic>
        <p:nvPicPr>
          <p:cNvPr id="11" name="Picture 10" descr="A close-up of a white background&#10;&#10;Description automatically generated">
            <a:extLst>
              <a:ext uri="{FF2B5EF4-FFF2-40B4-BE49-F238E27FC236}">
                <a16:creationId xmlns:a16="http://schemas.microsoft.com/office/drawing/2014/main" id="{8EA1DCD7-CD9F-7677-A7E9-4E412F1F2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780" y="5840890"/>
            <a:ext cx="3294380" cy="882228"/>
          </a:xfrm>
          <a:prstGeom prst="rect">
            <a:avLst/>
          </a:prstGeom>
        </p:spPr>
      </p:pic>
      <p:cxnSp>
        <p:nvCxnSpPr>
          <p:cNvPr id="13" name="Straight Connector 12">
            <a:extLst>
              <a:ext uri="{FF2B5EF4-FFF2-40B4-BE49-F238E27FC236}">
                <a16:creationId xmlns:a16="http://schemas.microsoft.com/office/drawing/2014/main" id="{91682F23-D2D2-B0DB-2867-680364829DC5}"/>
              </a:ext>
            </a:extLst>
          </p:cNvPr>
          <p:cNvCxnSpPr>
            <a:cxnSpLocks/>
          </p:cNvCxnSpPr>
          <p:nvPr/>
        </p:nvCxnSpPr>
        <p:spPr>
          <a:xfrm>
            <a:off x="0" y="5715000"/>
            <a:ext cx="12120880" cy="0"/>
          </a:xfrm>
          <a:prstGeom prst="line">
            <a:avLst/>
          </a:prstGeom>
          <a:ln>
            <a:solidFill>
              <a:schemeClr val="accent1"/>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2401749-1D26-09E4-02BA-17DDA8DDA5E8}"/>
              </a:ext>
            </a:extLst>
          </p:cNvPr>
          <p:cNvSpPr txBox="1"/>
          <p:nvPr/>
        </p:nvSpPr>
        <p:spPr>
          <a:xfrm>
            <a:off x="0" y="134882"/>
            <a:ext cx="12120880" cy="1166473"/>
          </a:xfrm>
          <a:prstGeom prst="rect">
            <a:avLst/>
          </a:prstGeom>
          <a:solidFill>
            <a:schemeClr val="accent1">
              <a:lumMod val="75000"/>
            </a:schemeClr>
          </a:solidFill>
          <a:ln>
            <a:solidFill>
              <a:srgbClr val="0070C0"/>
            </a:solidFill>
          </a:ln>
        </p:spPr>
        <p:txBody>
          <a:bodyPr wrap="square" rtlCol="0">
            <a:spAutoFit/>
          </a:bodyPr>
          <a:lstStyle/>
          <a:p>
            <a:pPr algn="ctr"/>
            <a:r>
              <a:rPr lang="mk-MK" sz="1800" b="1" dirty="0">
                <a:effectLst/>
                <a:latin typeface="Arial Narrow" panose="020B0606020202030204" pitchFamily="34" charset="0"/>
                <a:ea typeface="Calibri" panose="020F0502020204030204" pitchFamily="34" charset="0"/>
                <a:cs typeface="Arial" panose="020B0604020202020204" pitchFamily="34" charset="0"/>
              </a:rPr>
              <a:t> </a:t>
            </a:r>
          </a:p>
          <a:p>
            <a:pPr algn="ctr">
              <a:lnSpc>
                <a:spcPct val="90000"/>
              </a:lnSpc>
              <a:spcBef>
                <a:spcPct val="0"/>
              </a:spcBef>
              <a:spcAft>
                <a:spcPts val="600"/>
              </a:spcAft>
            </a:pPr>
            <a:r>
              <a:rPr lang="en-US" sz="3200" kern="1200" dirty="0">
                <a:solidFill>
                  <a:schemeClr val="bg1"/>
                </a:solidFill>
                <a:latin typeface="Arial Narrow" panose="020B0606020202030204" pitchFamily="34" charset="0"/>
                <a:ea typeface="+mj-ea"/>
                <a:cs typeface="+mj-cs"/>
              </a:rPr>
              <a:t>КРИТЕРИУМИ ЗА ЕВАЛУАЦИЈА </a:t>
            </a:r>
            <a:r>
              <a:rPr lang="en-US" sz="3200" kern="1200" dirty="0">
                <a:solidFill>
                  <a:schemeClr val="bg1"/>
                </a:solidFill>
                <a:effectLst/>
                <a:latin typeface="Arial Narrow" panose="020B0606020202030204" pitchFamily="34" charset="0"/>
                <a:ea typeface="+mj-ea"/>
                <a:cs typeface="+mj-cs"/>
              </a:rPr>
              <a:t>НА ПРОЕКТ</a:t>
            </a:r>
          </a:p>
          <a:p>
            <a:pPr algn="ctr"/>
            <a:endParaRPr lang="en-US" dirty="0"/>
          </a:p>
        </p:txBody>
      </p:sp>
      <p:graphicFrame>
        <p:nvGraphicFramePr>
          <p:cNvPr id="10" name="Diagram 9">
            <a:extLst>
              <a:ext uri="{FF2B5EF4-FFF2-40B4-BE49-F238E27FC236}">
                <a16:creationId xmlns:a16="http://schemas.microsoft.com/office/drawing/2014/main" id="{66E6DE68-AEC8-94D8-C3B3-0FCF5F0DA481}"/>
              </a:ext>
            </a:extLst>
          </p:cNvPr>
          <p:cNvGraphicFramePr/>
          <p:nvPr>
            <p:extLst>
              <p:ext uri="{D42A27DB-BD31-4B8C-83A1-F6EECF244321}">
                <p14:modId xmlns:p14="http://schemas.microsoft.com/office/powerpoint/2010/main" val="254165787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1073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green logo&#10;&#10;Description automatically generated">
            <a:extLst>
              <a:ext uri="{FF2B5EF4-FFF2-40B4-BE49-F238E27FC236}">
                <a16:creationId xmlns:a16="http://schemas.microsoft.com/office/drawing/2014/main" id="{93C69F58-9612-8B70-7983-5609F561D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857" y="5867420"/>
            <a:ext cx="1886903" cy="784533"/>
          </a:xfrm>
          <a:prstGeom prst="rect">
            <a:avLst/>
          </a:prstGeom>
        </p:spPr>
      </p:pic>
      <p:pic>
        <p:nvPicPr>
          <p:cNvPr id="9" name="Picture 8" descr="A logo with blue letters and a white background&#10;&#10;Description automatically generated">
            <a:extLst>
              <a:ext uri="{FF2B5EF4-FFF2-40B4-BE49-F238E27FC236}">
                <a16:creationId xmlns:a16="http://schemas.microsoft.com/office/drawing/2014/main" id="{1390AC1C-52AB-6AC8-FA71-EB11480D3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 y="5840890"/>
            <a:ext cx="3294380" cy="837591"/>
          </a:xfrm>
          <a:prstGeom prst="rect">
            <a:avLst/>
          </a:prstGeom>
        </p:spPr>
      </p:pic>
      <p:pic>
        <p:nvPicPr>
          <p:cNvPr id="11" name="Picture 10" descr="A close-up of a white background&#10;&#10;Description automatically generated">
            <a:extLst>
              <a:ext uri="{FF2B5EF4-FFF2-40B4-BE49-F238E27FC236}">
                <a16:creationId xmlns:a16="http://schemas.microsoft.com/office/drawing/2014/main" id="{8EA1DCD7-CD9F-7677-A7E9-4E412F1F2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780" y="5608320"/>
            <a:ext cx="3294380" cy="1114798"/>
          </a:xfrm>
          <a:prstGeom prst="rect">
            <a:avLst/>
          </a:prstGeom>
        </p:spPr>
      </p:pic>
      <p:cxnSp>
        <p:nvCxnSpPr>
          <p:cNvPr id="13" name="Straight Connector 12">
            <a:extLst>
              <a:ext uri="{FF2B5EF4-FFF2-40B4-BE49-F238E27FC236}">
                <a16:creationId xmlns:a16="http://schemas.microsoft.com/office/drawing/2014/main" id="{91682F23-D2D2-B0DB-2867-680364829DC5}"/>
              </a:ext>
            </a:extLst>
          </p:cNvPr>
          <p:cNvCxnSpPr>
            <a:cxnSpLocks/>
          </p:cNvCxnSpPr>
          <p:nvPr/>
        </p:nvCxnSpPr>
        <p:spPr>
          <a:xfrm>
            <a:off x="0" y="5608320"/>
            <a:ext cx="12192000" cy="0"/>
          </a:xfrm>
          <a:prstGeom prst="line">
            <a:avLst/>
          </a:prstGeom>
          <a:ln>
            <a:solidFill>
              <a:schemeClr val="accent1"/>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F0BA07E-E1AC-207A-CB13-73433F48539C}"/>
              </a:ext>
            </a:extLst>
          </p:cNvPr>
          <p:cNvSpPr txBox="1"/>
          <p:nvPr/>
        </p:nvSpPr>
        <p:spPr>
          <a:xfrm>
            <a:off x="0" y="134882"/>
            <a:ext cx="12192000" cy="1166473"/>
          </a:xfrm>
          <a:prstGeom prst="rect">
            <a:avLst/>
          </a:prstGeom>
          <a:solidFill>
            <a:schemeClr val="accent1">
              <a:lumMod val="75000"/>
            </a:schemeClr>
          </a:solidFill>
          <a:ln>
            <a:solidFill>
              <a:srgbClr val="0070C0"/>
            </a:solidFill>
          </a:ln>
        </p:spPr>
        <p:txBody>
          <a:bodyPr wrap="square" rtlCol="0">
            <a:spAutoFit/>
          </a:bodyPr>
          <a:lstStyle/>
          <a:p>
            <a:pPr algn="ctr"/>
            <a:r>
              <a:rPr lang="mk-MK" sz="1800" b="1" dirty="0">
                <a:effectLst/>
                <a:latin typeface="Arial Narrow" panose="020B0606020202030204" pitchFamily="34" charset="0"/>
                <a:ea typeface="Calibri" panose="020F0502020204030204" pitchFamily="34" charset="0"/>
                <a:cs typeface="Arial" panose="020B0604020202020204" pitchFamily="34" charset="0"/>
              </a:rPr>
              <a:t> </a:t>
            </a:r>
          </a:p>
          <a:p>
            <a:pPr algn="ctr">
              <a:lnSpc>
                <a:spcPct val="90000"/>
              </a:lnSpc>
              <a:spcBef>
                <a:spcPct val="0"/>
              </a:spcBef>
              <a:spcAft>
                <a:spcPts val="600"/>
              </a:spcAft>
            </a:pPr>
            <a:r>
              <a:rPr lang="mk-MK" sz="3200" kern="1200" dirty="0">
                <a:solidFill>
                  <a:schemeClr val="bg1"/>
                </a:solidFill>
                <a:latin typeface="Arial Narrow" panose="020B0606020202030204" pitchFamily="34" charset="0"/>
                <a:ea typeface="+mj-ea"/>
                <a:cs typeface="+mj-cs"/>
              </a:rPr>
              <a:t>НАЧИН НА АПЛИЦИРАЊЕ</a:t>
            </a:r>
            <a:endParaRPr lang="en-US" sz="3200" kern="1200" dirty="0">
              <a:solidFill>
                <a:schemeClr val="bg1"/>
              </a:solidFill>
              <a:effectLst/>
              <a:latin typeface="Arial Narrow" panose="020B0606020202030204" pitchFamily="34" charset="0"/>
              <a:ea typeface="+mj-ea"/>
              <a:cs typeface="+mj-cs"/>
            </a:endParaRPr>
          </a:p>
          <a:p>
            <a:pPr algn="ctr"/>
            <a:endParaRPr lang="en-US" dirty="0"/>
          </a:p>
        </p:txBody>
      </p:sp>
      <p:graphicFrame>
        <p:nvGraphicFramePr>
          <p:cNvPr id="15" name="TextBox 1">
            <a:extLst>
              <a:ext uri="{FF2B5EF4-FFF2-40B4-BE49-F238E27FC236}">
                <a16:creationId xmlns:a16="http://schemas.microsoft.com/office/drawing/2014/main" id="{3EC9BF16-B95C-6396-07CA-52F75A50817C}"/>
              </a:ext>
            </a:extLst>
          </p:cNvPr>
          <p:cNvGraphicFramePr/>
          <p:nvPr>
            <p:extLst>
              <p:ext uri="{D42A27DB-BD31-4B8C-83A1-F6EECF244321}">
                <p14:modId xmlns:p14="http://schemas.microsoft.com/office/powerpoint/2010/main" val="4194639588"/>
              </p:ext>
            </p:extLst>
          </p:nvPr>
        </p:nvGraphicFramePr>
        <p:xfrm>
          <a:off x="398924" y="2102558"/>
          <a:ext cx="11644687" cy="32466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72757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ull Page Interior">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C-Corporate-PowerPoint-Template-STANDARD_2017.pptx [Read-Only]" id="{32D634C1-18C7-4569-ABFC-826FB29241A0}" vid="{07D0AA53-B479-4D6F-B8CE-C074175491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1068</Words>
  <Application>Microsoft Office PowerPoint</Application>
  <PresentationFormat>Widescreen</PresentationFormat>
  <Paragraphs>88</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Arial Narrow</vt:lpstr>
      <vt:lpstr>Calibri</vt:lpstr>
      <vt:lpstr>Calibri Light</vt:lpstr>
      <vt:lpstr>Trebuchet MS</vt:lpstr>
      <vt:lpstr>Wingdings</vt:lpstr>
      <vt:lpstr>Office Theme</vt:lpstr>
      <vt:lpstr>Full Page Interior</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Nevena Angelovska</dc:creator>
  <cp:lastModifiedBy>Nevena Angelovska</cp:lastModifiedBy>
  <cp:revision>8</cp:revision>
  <cp:lastPrinted>2024-01-16T09:36:14Z</cp:lastPrinted>
  <dcterms:created xsi:type="dcterms:W3CDTF">2024-01-15T11:48:47Z</dcterms:created>
  <dcterms:modified xsi:type="dcterms:W3CDTF">2024-01-29T12:00:34Z</dcterms:modified>
</cp:coreProperties>
</file>